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37"/>
  </p:notesMasterIdLst>
  <p:handoutMasterIdLst>
    <p:handoutMasterId r:id="rId38"/>
  </p:handoutMasterIdLst>
  <p:sldIdLst>
    <p:sldId id="256" r:id="rId5"/>
    <p:sldId id="260" r:id="rId6"/>
    <p:sldId id="257" r:id="rId7"/>
    <p:sldId id="286" r:id="rId8"/>
    <p:sldId id="282" r:id="rId9"/>
    <p:sldId id="283" r:id="rId10"/>
    <p:sldId id="287" r:id="rId11"/>
    <p:sldId id="284" r:id="rId12"/>
    <p:sldId id="285" r:id="rId13"/>
    <p:sldId id="258" r:id="rId14"/>
    <p:sldId id="259" r:id="rId15"/>
    <p:sldId id="261" r:id="rId16"/>
    <p:sldId id="262" r:id="rId17"/>
    <p:sldId id="263" r:id="rId18"/>
    <p:sldId id="264" r:id="rId19"/>
    <p:sldId id="265" r:id="rId20"/>
    <p:sldId id="266" r:id="rId21"/>
    <p:sldId id="267" r:id="rId22"/>
    <p:sldId id="268" r:id="rId23"/>
    <p:sldId id="269" r:id="rId24"/>
    <p:sldId id="270" r:id="rId25"/>
    <p:sldId id="271" r:id="rId26"/>
    <p:sldId id="272" r:id="rId27"/>
    <p:sldId id="273" r:id="rId28"/>
    <p:sldId id="274" r:id="rId29"/>
    <p:sldId id="275" r:id="rId30"/>
    <p:sldId id="276" r:id="rId31"/>
    <p:sldId id="277" r:id="rId32"/>
    <p:sldId id="278" r:id="rId33"/>
    <p:sldId id="279" r:id="rId34"/>
    <p:sldId id="280" r:id="rId35"/>
    <p:sldId id="281" r:id="rId3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518" userDrawn="1">
          <p15:clr>
            <a:srgbClr val="A4A3A4"/>
          </p15:clr>
        </p15:guide>
        <p15:guide id="2" orient="horz" pos="2160">
          <p15:clr>
            <a:srgbClr val="A4A3A4"/>
          </p15:clr>
        </p15:guide>
        <p15:guide id="3" orient="horz" pos="1036"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Arnout Drenthel" initials="AD [7]" lastIdx="1" clrIdx="6"/>
  <p:cmAuthor id="1" name="Arnout Drenthel" initials="AD" lastIdx="1" clrIdx="0"/>
  <p:cmAuthor id="8" name="Arnout Drenthel" initials="AD [8]" lastIdx="1" clrIdx="7"/>
  <p:cmAuthor id="2" name="Arnout Drenthel" initials="AD [2]" lastIdx="1" clrIdx="1"/>
  <p:cmAuthor id="9" name="Arnout Drenthel" initials="AD [9]" lastIdx="1" clrIdx="8"/>
  <p:cmAuthor id="3" name="Arnout Drenthel" initials="AD [3]" lastIdx="1" clrIdx="2"/>
  <p:cmAuthor id="4" name="Arnout Drenthel" initials="AD [4]" lastIdx="1" clrIdx="3"/>
  <p:cmAuthor id="5" name="Arnout Drenthel" initials="AD [5]" lastIdx="1" clrIdx="4"/>
  <p:cmAuthor id="6" name="Arnout Drenthel" initials="AD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52B1E"/>
    <a:srgbClr val="154273"/>
    <a:srgbClr val="F2D9E7"/>
    <a:srgbClr val="E5B2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Stijl, thema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ijl, thema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Stijl, gemiddeld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Stijl, gemiddeld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Stijl, licht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792" autoAdjust="0"/>
  </p:normalViewPr>
  <p:slideViewPr>
    <p:cSldViewPr snapToGrid="0">
      <p:cViewPr varScale="1">
        <p:scale>
          <a:sx n="82" d="100"/>
          <a:sy n="82" d="100"/>
        </p:scale>
        <p:origin x="56" y="116"/>
      </p:cViewPr>
      <p:guideLst>
        <p:guide pos="518"/>
        <p:guide orient="horz" pos="2160"/>
        <p:guide orient="horz" pos="1036"/>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15224"/>
    </p:cViewPr>
  </p:sorterViewPr>
  <p:notesViewPr>
    <p:cSldViewPr snapToGrid="0">
      <p:cViewPr varScale="1">
        <p:scale>
          <a:sx n="81" d="100"/>
          <a:sy n="81" d="100"/>
        </p:scale>
        <p:origin x="2322" y="10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C6709BA-0250-418B-A227-469BF0F69AD3}" type="datetimeFigureOut">
              <a:rPr lang="nl-NL" smtClean="0"/>
              <a:t>28-6-2024</a:t>
            </a:fld>
            <a:endParaRPr lang="nl-NL"/>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7A4FE01-11FF-43DA-B7F5-6592B996E3FA}" type="slidenum">
              <a:rPr lang="nl-NL" smtClean="0"/>
              <a:t>‹nr.›</a:t>
            </a:fld>
            <a:endParaRPr lang="nl-NL"/>
          </a:p>
        </p:txBody>
      </p:sp>
    </p:spTree>
    <p:extLst>
      <p:ext uri="{BB962C8B-B14F-4D97-AF65-F5344CB8AC3E}">
        <p14:creationId xmlns:p14="http://schemas.microsoft.com/office/powerpoint/2010/main" val="1681797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D30240-3B76-4E52-B42B-C39F5C218F4D}" type="datetimeFigureOut">
              <a:rPr lang="nl-NL" smtClean="0"/>
              <a:t>28-6-2024</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501649-886C-4324-AD4C-E61C88D47728}" type="slidenum">
              <a:rPr lang="nl-NL" smtClean="0"/>
              <a:t>‹nr.›</a:t>
            </a:fld>
            <a:endParaRPr lang="nl-NL"/>
          </a:p>
        </p:txBody>
      </p:sp>
    </p:spTree>
    <p:extLst>
      <p:ext uri="{BB962C8B-B14F-4D97-AF65-F5344CB8AC3E}">
        <p14:creationId xmlns:p14="http://schemas.microsoft.com/office/powerpoint/2010/main" val="1169954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rboportaal.nl/onderwerpen/arbeidsongevallen"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228600" indent="-228600">
              <a:buAutoNum type="arabicPeriod"/>
            </a:pPr>
            <a:r>
              <a:rPr lang="nl-NL" dirty="0"/>
              <a:t>Warmte stuwing:</a:t>
            </a:r>
          </a:p>
          <a:p>
            <a:pPr marL="0" indent="0">
              <a:buNone/>
            </a:pPr>
            <a:r>
              <a:rPr lang="nl-NL" b="0" i="0" dirty="0">
                <a:solidFill>
                  <a:srgbClr val="000000"/>
                </a:solidFill>
                <a:effectLst/>
                <a:latin typeface="RO Sans"/>
              </a:rPr>
              <a:t>Als je lichaam meer warmte produceert dan er wordt afgevoerd, is er sprake van warmteopslag of ‘warmtestuwing’. Je gaat dan heftig transpireren waardoor je veel vocht verliest en spierkrampen en uitputting het gevolg kunnen zijn. Dit verschijnsel is niet alleen afhankelijk van de omgevingstemperatuur, maar kan ook optreden als het dragen van thermisch isolerende kleding noodzakelijk is en dit niet of op een onjuiste manier wordt gedaan.</a:t>
            </a:r>
          </a:p>
          <a:p>
            <a:pPr marL="0" indent="0">
              <a:buNone/>
            </a:pPr>
            <a:r>
              <a:rPr lang="nl-NL" b="0" i="0" dirty="0">
                <a:solidFill>
                  <a:srgbClr val="000000"/>
                </a:solidFill>
                <a:effectLst/>
                <a:latin typeface="RO Sans"/>
              </a:rPr>
              <a:t>2. Een aparte vorm van belasting kan zich voordoen bij het werken met warmtestraling. Denk aan werken met vloeibaar metaal of vloeibaar glas of bij werken in direct zonlicht. Werken met hete producten kan leiden tot uitdroging of zelfs verbranding van de huid. </a:t>
            </a:r>
          </a:p>
          <a:p>
            <a:pPr marL="0" indent="0">
              <a:buNone/>
            </a:pPr>
            <a:r>
              <a:rPr lang="nl-NL" b="0" i="0" dirty="0">
                <a:solidFill>
                  <a:srgbClr val="000000"/>
                </a:solidFill>
                <a:effectLst/>
                <a:latin typeface="RO Sans"/>
              </a:rPr>
              <a:t>3. Tijdens het werken bij een hoge temperatuur zorgt het lichaam voor een betere doorbloeding van de huid om zo af te koelen: je gaat zweten. Opgewarmde spieren kunnen oververhit raken, waardoor je lichaam minder goed kan presteren. Ook het concentratievermogen zal bij langdurige blootstelling aan warmte (vanaf een uur) verminderen. Door de afgenomen concentratie bestaat er een grotere kans op </a:t>
            </a:r>
            <a:r>
              <a:rPr lang="nl-NL" b="0" i="0" dirty="0">
                <a:solidFill>
                  <a:srgbClr val="01689B"/>
                </a:solidFill>
                <a:effectLst/>
                <a:latin typeface="RO Sans"/>
                <a:hlinkClick r:id="rId3"/>
              </a:rPr>
              <a:t>arbeidsongevallen</a:t>
            </a:r>
            <a:r>
              <a:rPr lang="nl-NL" b="0" i="0" dirty="0">
                <a:solidFill>
                  <a:srgbClr val="000000"/>
                </a:solidFill>
                <a:effectLst/>
                <a:latin typeface="RO Sans"/>
              </a:rPr>
              <a:t>.</a:t>
            </a:r>
          </a:p>
          <a:p>
            <a:pPr algn="l"/>
            <a:r>
              <a:rPr lang="nl-NL" b="0" i="0" dirty="0">
                <a:solidFill>
                  <a:srgbClr val="000000"/>
                </a:solidFill>
                <a:effectLst/>
                <a:latin typeface="RO Sans"/>
              </a:rPr>
              <a:t>4. Een té hoge omgevingstemperatuur kan leiden tot (ernstige) ziekteverschijnselen. De volgende warmteziektes kunnen optreden: </a:t>
            </a:r>
          </a:p>
          <a:p>
            <a:pPr algn="l">
              <a:buFont typeface="Arial" panose="020B0604020202020204" pitchFamily="34" charset="0"/>
              <a:buChar char="•"/>
            </a:pPr>
            <a:r>
              <a:rPr lang="nl-NL" b="0" i="0" dirty="0" err="1">
                <a:solidFill>
                  <a:srgbClr val="000000"/>
                </a:solidFill>
                <a:effectLst/>
                <a:latin typeface="RO Sans"/>
              </a:rPr>
              <a:t>Warmteuitslag</a:t>
            </a:r>
            <a:r>
              <a:rPr lang="nl-NL" b="0" i="0" dirty="0">
                <a:solidFill>
                  <a:srgbClr val="000000"/>
                </a:solidFill>
                <a:effectLst/>
                <a:latin typeface="RO Sans"/>
              </a:rPr>
              <a:t>: Dit is de lichtste vorm van warmteziekte. Doordat de huid langdurig nat is, raken de zweetklieren verstopt. Hierdoor ontstaan blaasjes die een jeukend en brandend gevoel geven. </a:t>
            </a:r>
          </a:p>
          <a:p>
            <a:pPr algn="l">
              <a:buFont typeface="Arial" panose="020B0604020202020204" pitchFamily="34" charset="0"/>
              <a:buChar char="•"/>
            </a:pPr>
            <a:r>
              <a:rPr lang="nl-NL" b="0" i="0" dirty="0">
                <a:solidFill>
                  <a:srgbClr val="000000"/>
                </a:solidFill>
                <a:effectLst/>
                <a:latin typeface="RO Sans"/>
              </a:rPr>
              <a:t>Hittekrampen: Pijnlijke krampen die vooral in de benen en buikspieren ontstaan. Ze ontstaan door een tekort aan vocht en zout in de cellen van de spieren. Deze verliest het lichaam namelijk door veelvuldig zweten.</a:t>
            </a:r>
          </a:p>
          <a:p>
            <a:pPr algn="l">
              <a:buFont typeface="Arial" panose="020B0604020202020204" pitchFamily="34" charset="0"/>
              <a:buChar char="•"/>
            </a:pPr>
            <a:r>
              <a:rPr lang="nl-NL" b="0" i="0" dirty="0">
                <a:solidFill>
                  <a:srgbClr val="000000"/>
                </a:solidFill>
                <a:effectLst/>
                <a:latin typeface="RO Sans"/>
              </a:rPr>
              <a:t>Hitte-uitputting: Bij zware inspanning in hoge temperaturen kan het lichaam de bloedvoorziening van de spieren, hersenen en huid moeilijk op peil houden. Als de inspanning stopt, kun je onwel worden omdat de bloeddruk dan snel zakt. Kenmerken hiervan zijn onder andere bleekheid, duizeligheid, hoofdpijn en wankelen. </a:t>
            </a:r>
          </a:p>
          <a:p>
            <a:pPr algn="l">
              <a:buFont typeface="Arial" panose="020B0604020202020204" pitchFamily="34" charset="0"/>
              <a:buChar char="•"/>
            </a:pPr>
            <a:r>
              <a:rPr lang="nl-NL" b="0" i="0" dirty="0">
                <a:solidFill>
                  <a:srgbClr val="000000"/>
                </a:solidFill>
                <a:effectLst/>
                <a:latin typeface="RO Sans"/>
              </a:rPr>
              <a:t>Hitteberoerte of zonnesteek: Als hitte-uitputting ernstigere vormen aanneemt, spreken we van een hitteberoerte of zonnesteek. De lichaamstemperatuur kan dan boven de 41˚C komen, waardoor zelfs het zenuwstelsel kan beschadigen. Naast de kenmerken van hitte-uitputting kan iemand met een hitteberoerte ook last hebben van een rode of hete, droge huid, krampen en stuiptrekkingen. Soms toont iemand ook afwijkend gedrag (verward, prikkelbaar, agressief, </a:t>
            </a:r>
            <a:r>
              <a:rPr lang="nl-NL" b="0" i="0" dirty="0" err="1">
                <a:solidFill>
                  <a:srgbClr val="000000"/>
                </a:solidFill>
                <a:effectLst/>
                <a:latin typeface="RO Sans"/>
              </a:rPr>
              <a:t>veErgeetachtig</a:t>
            </a:r>
            <a:r>
              <a:rPr lang="nl-NL" b="0" i="0" dirty="0">
                <a:solidFill>
                  <a:srgbClr val="000000"/>
                </a:solidFill>
                <a:effectLst/>
                <a:latin typeface="RO Sans"/>
              </a:rPr>
              <a:t>, et cetera) of verliest iemand het bewustzijn. </a:t>
            </a:r>
          </a:p>
          <a:p>
            <a:pPr marL="0" indent="0">
              <a:buNone/>
            </a:pPr>
            <a:endParaRPr lang="nl-NL" dirty="0"/>
          </a:p>
          <a:p>
            <a:pPr marL="0" indent="0">
              <a:buNone/>
            </a:pPr>
            <a:r>
              <a:rPr lang="nl-NL" b="0" i="0" dirty="0">
                <a:solidFill>
                  <a:srgbClr val="58595B"/>
                </a:solidFill>
                <a:effectLst/>
                <a:latin typeface="-apple-system"/>
              </a:rPr>
              <a:t>Je loopt extra gezondheidsrisico als je hartproblemen hebt, zwanger bent, overgewicht hebt, suikerziekte hebt, een longaandoening hebt en medicijnen gebruikt, bijvoorbeeld tegen hoge bloeddruk.</a:t>
            </a:r>
            <a:endParaRPr lang="nl-NL" dirty="0"/>
          </a:p>
        </p:txBody>
      </p:sp>
      <p:sp>
        <p:nvSpPr>
          <p:cNvPr id="4" name="Tijdelijke aanduiding voor dianummer 3"/>
          <p:cNvSpPr>
            <a:spLocks noGrp="1"/>
          </p:cNvSpPr>
          <p:nvPr>
            <p:ph type="sldNum" sz="quarter" idx="5"/>
          </p:nvPr>
        </p:nvSpPr>
        <p:spPr/>
        <p:txBody>
          <a:bodyPr/>
          <a:lstStyle/>
          <a:p>
            <a:fld id="{DE501649-886C-4324-AD4C-E61C88D47728}" type="slidenum">
              <a:rPr lang="nl-NL" smtClean="0"/>
              <a:t>3</a:t>
            </a:fld>
            <a:endParaRPr lang="nl-NL"/>
          </a:p>
        </p:txBody>
      </p:sp>
    </p:spTree>
    <p:extLst>
      <p:ext uri="{BB962C8B-B14F-4D97-AF65-F5344CB8AC3E}">
        <p14:creationId xmlns:p14="http://schemas.microsoft.com/office/powerpoint/2010/main" val="1689628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DE501649-886C-4324-AD4C-E61C88D47728}" type="slidenum">
              <a:rPr lang="nl-NL" smtClean="0"/>
              <a:t>6</a:t>
            </a:fld>
            <a:endParaRPr lang="nl-NL"/>
          </a:p>
        </p:txBody>
      </p:sp>
    </p:spTree>
    <p:extLst>
      <p:ext uri="{BB962C8B-B14F-4D97-AF65-F5344CB8AC3E}">
        <p14:creationId xmlns:p14="http://schemas.microsoft.com/office/powerpoint/2010/main" val="22784277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Op deze site staat meer informatie over de schadelijke effecten van werken in de zon en welke maatregelen je preventief kunt nemen. </a:t>
            </a:r>
          </a:p>
          <a:p>
            <a:endParaRPr lang="nl-NL" dirty="0"/>
          </a:p>
        </p:txBody>
      </p:sp>
      <p:sp>
        <p:nvSpPr>
          <p:cNvPr id="4" name="Tijdelijke aanduiding voor dianummer 3"/>
          <p:cNvSpPr>
            <a:spLocks noGrp="1"/>
          </p:cNvSpPr>
          <p:nvPr>
            <p:ph type="sldNum" sz="quarter" idx="5"/>
          </p:nvPr>
        </p:nvSpPr>
        <p:spPr/>
        <p:txBody>
          <a:bodyPr/>
          <a:lstStyle/>
          <a:p>
            <a:fld id="{DE501649-886C-4324-AD4C-E61C88D47728}" type="slidenum">
              <a:rPr lang="nl-NL" smtClean="0"/>
              <a:t>7</a:t>
            </a:fld>
            <a:endParaRPr lang="nl-NL"/>
          </a:p>
        </p:txBody>
      </p:sp>
    </p:spTree>
    <p:extLst>
      <p:ext uri="{BB962C8B-B14F-4D97-AF65-F5344CB8AC3E}">
        <p14:creationId xmlns:p14="http://schemas.microsoft.com/office/powerpoint/2010/main" val="6262652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NLA </a:t>
            </a:r>
            <a:r>
              <a:rPr lang="nl-NL" dirty="0" err="1"/>
              <a:t>t-shirts</a:t>
            </a:r>
            <a:r>
              <a:rPr lang="nl-NL" dirty="0"/>
              <a:t> zijn te bestellen bij Neonvolt</a:t>
            </a:r>
          </a:p>
          <a:p>
            <a:r>
              <a:rPr lang="nl-NL" dirty="0"/>
              <a:t>De aangepaste kleding met eventueel korte mouwen is wel alleen toegestaan als de werksituatie dit ook toestaat. Dus inspecteer je bij bijvoorbeeld een </a:t>
            </a:r>
            <a:r>
              <a:rPr lang="nl-NL" dirty="0" err="1"/>
              <a:t>Seveso</a:t>
            </a:r>
            <a:r>
              <a:rPr lang="nl-NL" dirty="0"/>
              <a:t> bedrijf dan kan het zijn dat je dit niet </a:t>
            </a:r>
            <a:r>
              <a:rPr lang="nl-NL"/>
              <a:t>kunt dragen.</a:t>
            </a:r>
            <a:endParaRPr lang="nl-NL" dirty="0"/>
          </a:p>
          <a:p>
            <a:r>
              <a:rPr lang="nl-NL" dirty="0"/>
              <a:t>Discussie over steekvest: </a:t>
            </a:r>
            <a:r>
              <a:rPr lang="nl-NL" dirty="0" err="1"/>
              <a:t>arbeidshygienische</a:t>
            </a:r>
            <a:r>
              <a:rPr lang="nl-NL" dirty="0"/>
              <a:t> strategie hanteren. </a:t>
            </a:r>
          </a:p>
          <a:p>
            <a:r>
              <a:rPr lang="nl-NL" dirty="0" err="1"/>
              <a:t>Ideeen</a:t>
            </a:r>
            <a:r>
              <a:rPr lang="nl-NL" dirty="0"/>
              <a:t> / Tips uit de groep inventariseren?</a:t>
            </a:r>
          </a:p>
        </p:txBody>
      </p:sp>
      <p:sp>
        <p:nvSpPr>
          <p:cNvPr id="4" name="Tijdelijke aanduiding voor dianummer 3"/>
          <p:cNvSpPr>
            <a:spLocks noGrp="1"/>
          </p:cNvSpPr>
          <p:nvPr>
            <p:ph type="sldNum" sz="quarter" idx="5"/>
          </p:nvPr>
        </p:nvSpPr>
        <p:spPr/>
        <p:txBody>
          <a:bodyPr/>
          <a:lstStyle/>
          <a:p>
            <a:fld id="{DE501649-886C-4324-AD4C-E61C88D47728}" type="slidenum">
              <a:rPr lang="nl-NL" smtClean="0"/>
              <a:t>8</a:t>
            </a:fld>
            <a:endParaRPr lang="nl-NL"/>
          </a:p>
        </p:txBody>
      </p:sp>
    </p:spTree>
    <p:extLst>
      <p:ext uri="{BB962C8B-B14F-4D97-AF65-F5344CB8AC3E}">
        <p14:creationId xmlns:p14="http://schemas.microsoft.com/office/powerpoint/2010/main" val="21271826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DE501649-886C-4324-AD4C-E61C88D47728}" type="slidenum">
              <a:rPr lang="nl-NL" smtClean="0"/>
              <a:t>9</a:t>
            </a:fld>
            <a:endParaRPr lang="nl-NL"/>
          </a:p>
        </p:txBody>
      </p:sp>
    </p:spTree>
    <p:extLst>
      <p:ext uri="{BB962C8B-B14F-4D97-AF65-F5344CB8AC3E}">
        <p14:creationId xmlns:p14="http://schemas.microsoft.com/office/powerpoint/2010/main" val="38940417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7.png"/></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10.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Ref idx="1001">
        <a:schemeClr val="bg2"/>
      </p:bgRef>
    </p:bg>
    <p:spTree>
      <p:nvGrpSpPr>
        <p:cNvPr id="1" name=""/>
        <p:cNvGrpSpPr/>
        <p:nvPr/>
      </p:nvGrpSpPr>
      <p:grpSpPr>
        <a:xfrm>
          <a:off x="0" y="0"/>
          <a:ext cx="0" cy="0"/>
          <a:chOff x="0" y="0"/>
          <a:chExt cx="0" cy="0"/>
        </a:xfrm>
      </p:grpSpPr>
      <p:sp>
        <p:nvSpPr>
          <p:cNvPr id="2" name="Titel 1"/>
          <p:cNvSpPr>
            <a:spLocks noGrp="1"/>
          </p:cNvSpPr>
          <p:nvPr>
            <p:ph type="ctrTitle"/>
          </p:nvPr>
        </p:nvSpPr>
        <p:spPr>
          <a:xfrm>
            <a:off x="6554588" y="1882800"/>
            <a:ext cx="5004000" cy="2336400"/>
          </a:xfrm>
        </p:spPr>
        <p:txBody>
          <a:bodyPr tIns="90000" bIns="90000" anchor="b">
            <a:normAutofit/>
          </a:bodyPr>
          <a:lstStyle>
            <a:lvl1pPr algn="l">
              <a:defRPr sz="3600">
                <a:solidFill>
                  <a:schemeClr val="tx1"/>
                </a:solidFill>
              </a:defRPr>
            </a:lvl1pPr>
          </a:lstStyle>
          <a:p>
            <a:r>
              <a:rPr lang="nl-NL"/>
              <a:t>Klik om stijl te bewerken</a:t>
            </a:r>
            <a:endParaRPr lang="nl-NL" dirty="0"/>
          </a:p>
        </p:txBody>
      </p:sp>
      <p:sp>
        <p:nvSpPr>
          <p:cNvPr id="3" name="Ondertitel 2"/>
          <p:cNvSpPr>
            <a:spLocks noGrp="1"/>
          </p:cNvSpPr>
          <p:nvPr>
            <p:ph type="subTitle" idx="1"/>
          </p:nvPr>
        </p:nvSpPr>
        <p:spPr>
          <a:xfrm>
            <a:off x="6554588" y="4215600"/>
            <a:ext cx="5004000" cy="1339200"/>
          </a:xfrm>
        </p:spPr>
        <p:txBody>
          <a:bodyPr lIns="104400" tIns="90000" rIns="90000" bIns="46800"/>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pic>
        <p:nvPicPr>
          <p:cNvPr id="5" name="Afbeelding 4" descr="Afbeelding met tekst&#10;&#10;Automatisch gegenereerde beschrijving">
            <a:extLst>
              <a:ext uri="{FF2B5EF4-FFF2-40B4-BE49-F238E27FC236}">
                <a16:creationId xmlns:a16="http://schemas.microsoft.com/office/drawing/2014/main" id="{ECF7A6B4-C699-594C-9D24-0AF1D666771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47333" y="0"/>
            <a:ext cx="3738635" cy="1622427"/>
          </a:xfrm>
          <a:prstGeom prst="rect">
            <a:avLst/>
          </a:prstGeom>
        </p:spPr>
      </p:pic>
    </p:spTree>
    <p:extLst>
      <p:ext uri="{BB962C8B-B14F-4D97-AF65-F5344CB8AC3E}">
        <p14:creationId xmlns:p14="http://schemas.microsoft.com/office/powerpoint/2010/main" val="1808773042"/>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3636">
          <p15:clr>
            <a:srgbClr val="FBAE40"/>
          </p15:clr>
        </p15:guide>
        <p15:guide id="2" pos="4044">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endParaRPr lang="nl-NL" dirty="0"/>
          </a:p>
        </p:txBody>
      </p:sp>
      <p:sp>
        <p:nvSpPr>
          <p:cNvPr id="12" name="Tijdelijke aanduiding voor datum 11"/>
          <p:cNvSpPr>
            <a:spLocks noGrp="1"/>
          </p:cNvSpPr>
          <p:nvPr>
            <p:ph type="dt" sz="half" idx="10"/>
          </p:nvPr>
        </p:nvSpPr>
        <p:spPr/>
        <p:txBody>
          <a:bodyPr/>
          <a:lstStyle/>
          <a:p>
            <a:endParaRPr lang="nl-NL" dirty="0"/>
          </a:p>
        </p:txBody>
      </p:sp>
      <p:sp>
        <p:nvSpPr>
          <p:cNvPr id="13" name="Tijdelijke aanduiding voor voettekst 12"/>
          <p:cNvSpPr>
            <a:spLocks noGrp="1"/>
          </p:cNvSpPr>
          <p:nvPr>
            <p:ph type="ftr" sz="quarter" idx="11"/>
          </p:nvPr>
        </p:nvSpPr>
        <p:spPr/>
        <p:txBody>
          <a:bodyPr/>
          <a:lstStyle/>
          <a:p>
            <a:endParaRPr lang="nl-NL" dirty="0"/>
          </a:p>
        </p:txBody>
      </p:sp>
      <p:sp>
        <p:nvSpPr>
          <p:cNvPr id="14" name="Tijdelijke aanduiding voor dianummer 13"/>
          <p:cNvSpPr>
            <a:spLocks noGrp="1"/>
          </p:cNvSpPr>
          <p:nvPr>
            <p:ph type="sldNum" sz="quarter" idx="12"/>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4279042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11" name="Tijdelijke aanduiding voor datum 10"/>
          <p:cNvSpPr>
            <a:spLocks noGrp="1"/>
          </p:cNvSpPr>
          <p:nvPr>
            <p:ph type="dt" sz="half" idx="10"/>
          </p:nvPr>
        </p:nvSpPr>
        <p:spPr/>
        <p:txBody>
          <a:bodyPr/>
          <a:lstStyle/>
          <a:p>
            <a:endParaRPr lang="nl-NL" dirty="0"/>
          </a:p>
        </p:txBody>
      </p:sp>
      <p:sp>
        <p:nvSpPr>
          <p:cNvPr id="12" name="Tijdelijke aanduiding voor voettekst 11"/>
          <p:cNvSpPr>
            <a:spLocks noGrp="1"/>
          </p:cNvSpPr>
          <p:nvPr>
            <p:ph type="ftr" sz="quarter" idx="11"/>
          </p:nvPr>
        </p:nvSpPr>
        <p:spPr/>
        <p:txBody>
          <a:bodyPr/>
          <a:lstStyle/>
          <a:p>
            <a:endParaRPr lang="nl-NL" dirty="0"/>
          </a:p>
        </p:txBody>
      </p:sp>
      <p:sp>
        <p:nvSpPr>
          <p:cNvPr id="13" name="Tijdelijke aanduiding voor dianummer 12"/>
          <p:cNvSpPr>
            <a:spLocks noGrp="1"/>
          </p:cNvSpPr>
          <p:nvPr>
            <p:ph type="sldNum" sz="quarter" idx="12"/>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90859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houd met bijschrift">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635000" y="3427413"/>
            <a:ext cx="5003800" cy="2793999"/>
          </a:xfrm>
        </p:spPr>
        <p:txBody>
          <a:bodyPr anchor="t" anchorCtr="0">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10" name="Tijdelijke aanduiding voor inhoud 9"/>
          <p:cNvSpPr>
            <a:spLocks noGrp="1"/>
          </p:cNvSpPr>
          <p:nvPr>
            <p:ph sz="quarter" idx="13"/>
          </p:nvPr>
        </p:nvSpPr>
        <p:spPr>
          <a:xfrm>
            <a:off x="6554588" y="1052513"/>
            <a:ext cx="5004000" cy="5168900"/>
          </a:xfrm>
        </p:spPr>
        <p:txBody>
          <a:bodyPr/>
          <a:lstStyle/>
          <a:p>
            <a:pPr lvl="0"/>
            <a:r>
              <a:rPr lang="nl-NL"/>
              <a:t>Klikken om de tekststijl van het model te bewerken</a:t>
            </a:r>
          </a:p>
        </p:txBody>
      </p:sp>
      <p:sp>
        <p:nvSpPr>
          <p:cNvPr id="3" name="Titel 2"/>
          <p:cNvSpPr>
            <a:spLocks noGrp="1"/>
          </p:cNvSpPr>
          <p:nvPr>
            <p:ph type="title"/>
          </p:nvPr>
        </p:nvSpPr>
        <p:spPr>
          <a:xfrm>
            <a:off x="635000" y="1052513"/>
            <a:ext cx="5003800" cy="948047"/>
          </a:xfrm>
        </p:spPr>
        <p:txBody>
          <a:bodyPr/>
          <a:lstStyle/>
          <a:p>
            <a:r>
              <a:rPr lang="nl-NL"/>
              <a:t>Klik om stijl te bewerken</a:t>
            </a:r>
            <a:endParaRPr lang="nl-NL" dirty="0"/>
          </a:p>
        </p:txBody>
      </p:sp>
      <p:sp>
        <p:nvSpPr>
          <p:cNvPr id="17" name="Tijdelijke aanduiding voor datum 16"/>
          <p:cNvSpPr>
            <a:spLocks noGrp="1"/>
          </p:cNvSpPr>
          <p:nvPr>
            <p:ph type="dt" sz="half" idx="14"/>
          </p:nvPr>
        </p:nvSpPr>
        <p:spPr/>
        <p:txBody>
          <a:bodyPr/>
          <a:lstStyle/>
          <a:p>
            <a:endParaRPr lang="nl-NL" dirty="0"/>
          </a:p>
        </p:txBody>
      </p:sp>
      <p:sp>
        <p:nvSpPr>
          <p:cNvPr id="18" name="Tijdelijke aanduiding voor voettekst 17"/>
          <p:cNvSpPr>
            <a:spLocks noGrp="1"/>
          </p:cNvSpPr>
          <p:nvPr>
            <p:ph type="ftr" sz="quarter" idx="15"/>
          </p:nvPr>
        </p:nvSpPr>
        <p:spPr/>
        <p:txBody>
          <a:bodyPr/>
          <a:lstStyle/>
          <a:p>
            <a:endParaRPr lang="nl-NL" dirty="0"/>
          </a:p>
        </p:txBody>
      </p:sp>
      <p:sp>
        <p:nvSpPr>
          <p:cNvPr id="19" name="Tijdelijke aanduiding voor dianummer 18"/>
          <p:cNvSpPr>
            <a:spLocks noGrp="1"/>
          </p:cNvSpPr>
          <p:nvPr>
            <p:ph type="sldNum" sz="quarter" idx="16"/>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35691357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Grote tekst A">
    <p:bg>
      <p:bgRef idx="1001">
        <a:schemeClr val="bg2"/>
      </p:bgRef>
    </p:bg>
    <p:spTree>
      <p:nvGrpSpPr>
        <p:cNvPr id="1" name=""/>
        <p:cNvGrpSpPr/>
        <p:nvPr/>
      </p:nvGrpSpPr>
      <p:grpSpPr>
        <a:xfrm>
          <a:off x="0" y="0"/>
          <a:ext cx="0" cy="0"/>
          <a:chOff x="0" y="0"/>
          <a:chExt cx="0" cy="0"/>
        </a:xfrm>
      </p:grpSpPr>
      <p:sp>
        <p:nvSpPr>
          <p:cNvPr id="20" name="Titel 1"/>
          <p:cNvSpPr>
            <a:spLocks noGrp="1"/>
          </p:cNvSpPr>
          <p:nvPr>
            <p:ph type="title"/>
          </p:nvPr>
        </p:nvSpPr>
        <p:spPr>
          <a:xfrm>
            <a:off x="635000" y="1052514"/>
            <a:ext cx="10923588" cy="4024800"/>
          </a:xfrm>
        </p:spPr>
        <p:txBody>
          <a:bodyPr anchor="b" anchorCtr="0">
            <a:normAutofit/>
          </a:bodyPr>
          <a:lstStyle>
            <a:lvl1pPr algn="l">
              <a:defRPr sz="8000" b="0">
                <a:solidFill>
                  <a:schemeClr val="tx1"/>
                </a:solidFill>
              </a:defRPr>
            </a:lvl1pPr>
          </a:lstStyle>
          <a:p>
            <a:r>
              <a:rPr lang="nl-NL"/>
              <a:t>Klik om stijl te bewerken</a:t>
            </a:r>
            <a:endParaRPr lang="nl-NL" dirty="0"/>
          </a:p>
        </p:txBody>
      </p:sp>
      <p:sp>
        <p:nvSpPr>
          <p:cNvPr id="4" name="Ondertitel 2"/>
          <p:cNvSpPr>
            <a:spLocks noGrp="1"/>
          </p:cNvSpPr>
          <p:nvPr>
            <p:ph type="subTitle" idx="1"/>
          </p:nvPr>
        </p:nvSpPr>
        <p:spPr>
          <a:xfrm>
            <a:off x="635000" y="5077315"/>
            <a:ext cx="5461000" cy="1144098"/>
          </a:xfrm>
        </p:spPr>
        <p:txBody>
          <a:bodyPr lIns="162000" tIns="90000" rIns="90000">
            <a:normAutofit/>
          </a:bodyPr>
          <a:lstStyle>
            <a:lvl1pPr marL="0" indent="0" algn="l">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sp>
        <p:nvSpPr>
          <p:cNvPr id="9" name="Tijdelijke aanduiding voor datum 8"/>
          <p:cNvSpPr>
            <a:spLocks noGrp="1"/>
          </p:cNvSpPr>
          <p:nvPr>
            <p:ph type="dt" sz="half" idx="10"/>
          </p:nvPr>
        </p:nvSpPr>
        <p:spPr/>
        <p:txBody>
          <a:bodyPr/>
          <a:lstStyle>
            <a:lvl1pPr>
              <a:defRPr>
                <a:solidFill>
                  <a:schemeClr val="tx2"/>
                </a:solidFill>
              </a:defRPr>
            </a:lvl1pPr>
          </a:lstStyle>
          <a:p>
            <a:endParaRPr lang="nl-NL" dirty="0"/>
          </a:p>
        </p:txBody>
      </p:sp>
      <p:sp>
        <p:nvSpPr>
          <p:cNvPr id="10" name="Tijdelijke aanduiding voor voettekst 9"/>
          <p:cNvSpPr>
            <a:spLocks noGrp="1"/>
          </p:cNvSpPr>
          <p:nvPr>
            <p:ph type="ftr" sz="quarter" idx="11"/>
          </p:nvPr>
        </p:nvSpPr>
        <p:spPr/>
        <p:txBody>
          <a:bodyPr/>
          <a:lstStyle>
            <a:lvl1pPr>
              <a:defRPr>
                <a:solidFill>
                  <a:schemeClr val="tx2"/>
                </a:solidFill>
              </a:defRPr>
            </a:lvl1pPr>
          </a:lstStyle>
          <a:p>
            <a:endParaRPr lang="nl-NL" dirty="0"/>
          </a:p>
        </p:txBody>
      </p:sp>
      <p:sp>
        <p:nvSpPr>
          <p:cNvPr id="11" name="Tijdelijke aanduiding voor dianummer 10"/>
          <p:cNvSpPr>
            <a:spLocks noGrp="1"/>
          </p:cNvSpPr>
          <p:nvPr>
            <p:ph type="sldNum" sz="quarter" idx="12"/>
          </p:nvPr>
        </p:nvSpPr>
        <p:spPr/>
        <p:txBody>
          <a:bodyPr/>
          <a:lstStyle>
            <a:lvl1pPr>
              <a:defRPr>
                <a:solidFill>
                  <a:schemeClr val="tx2"/>
                </a:solidFill>
              </a:defRPr>
            </a:lvl1p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2391397642"/>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2" orient="horz" pos="2659">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Grote tekst B">
    <p:bg>
      <p:bgRef idx="1001">
        <a:schemeClr val="bg1"/>
      </p:bgRef>
    </p:bg>
    <p:spTree>
      <p:nvGrpSpPr>
        <p:cNvPr id="1" name=""/>
        <p:cNvGrpSpPr/>
        <p:nvPr/>
      </p:nvGrpSpPr>
      <p:grpSpPr>
        <a:xfrm>
          <a:off x="0" y="0"/>
          <a:ext cx="0" cy="0"/>
          <a:chOff x="0" y="0"/>
          <a:chExt cx="0" cy="0"/>
        </a:xfrm>
      </p:grpSpPr>
      <p:sp>
        <p:nvSpPr>
          <p:cNvPr id="20" name="Titel 1"/>
          <p:cNvSpPr>
            <a:spLocks noGrp="1"/>
          </p:cNvSpPr>
          <p:nvPr>
            <p:ph type="title"/>
          </p:nvPr>
        </p:nvSpPr>
        <p:spPr>
          <a:xfrm>
            <a:off x="635000" y="1052514"/>
            <a:ext cx="10923588" cy="4024800"/>
          </a:xfrm>
        </p:spPr>
        <p:txBody>
          <a:bodyPr anchor="b" anchorCtr="0">
            <a:normAutofit/>
          </a:bodyPr>
          <a:lstStyle>
            <a:lvl1pPr algn="l">
              <a:defRPr sz="8000" b="0">
                <a:solidFill>
                  <a:schemeClr val="tx2"/>
                </a:solidFill>
              </a:defRPr>
            </a:lvl1pPr>
          </a:lstStyle>
          <a:p>
            <a:r>
              <a:rPr lang="nl-NL"/>
              <a:t>Klik om stijl te bewerken</a:t>
            </a:r>
            <a:endParaRPr lang="nl-NL" dirty="0"/>
          </a:p>
        </p:txBody>
      </p:sp>
      <p:sp>
        <p:nvSpPr>
          <p:cNvPr id="4" name="Ondertitel 2"/>
          <p:cNvSpPr>
            <a:spLocks noGrp="1"/>
          </p:cNvSpPr>
          <p:nvPr>
            <p:ph type="subTitle" idx="1"/>
          </p:nvPr>
        </p:nvSpPr>
        <p:spPr>
          <a:xfrm>
            <a:off x="635000" y="5077314"/>
            <a:ext cx="5461000" cy="1144099"/>
          </a:xfrm>
        </p:spPr>
        <p:txBody>
          <a:bodyPr lIns="162000" tIns="90000">
            <a:normAutofit/>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sp>
        <p:nvSpPr>
          <p:cNvPr id="6" name="Tijdelijke aanduiding voor datum 5"/>
          <p:cNvSpPr>
            <a:spLocks noGrp="1"/>
          </p:cNvSpPr>
          <p:nvPr>
            <p:ph type="dt" sz="half" idx="10"/>
          </p:nvPr>
        </p:nvSpPr>
        <p:spPr/>
        <p:txBody>
          <a:bodyPr/>
          <a:lstStyle/>
          <a:p>
            <a:endParaRPr lang="nl-NL" dirty="0"/>
          </a:p>
        </p:txBody>
      </p:sp>
      <p:sp>
        <p:nvSpPr>
          <p:cNvPr id="7" name="Tijdelijke aanduiding voor voettekst 6"/>
          <p:cNvSpPr>
            <a:spLocks noGrp="1"/>
          </p:cNvSpPr>
          <p:nvPr>
            <p:ph type="ftr" sz="quarter" idx="11"/>
          </p:nvPr>
        </p:nvSpPr>
        <p:spPr/>
        <p:txBody>
          <a:bodyPr/>
          <a:lstStyle/>
          <a:p>
            <a:endParaRPr lang="nl-NL" dirty="0"/>
          </a:p>
        </p:txBody>
      </p:sp>
      <p:sp>
        <p:nvSpPr>
          <p:cNvPr id="8" name="Tijdelijke aanduiding voor dianummer 7"/>
          <p:cNvSpPr>
            <a:spLocks noGrp="1"/>
          </p:cNvSpPr>
          <p:nvPr>
            <p:ph type="sldNum" sz="quarter" idx="12"/>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287299482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2" orient="horz" pos="2659">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kstvlak A">
    <p:bg>
      <p:bgPr>
        <a:gradFill>
          <a:gsLst>
            <a:gs pos="50000">
              <a:schemeClr val="accent1">
                <a:lumMod val="0"/>
                <a:lumOff val="100000"/>
              </a:schemeClr>
            </a:gs>
            <a:gs pos="50000">
              <a:schemeClr val="tx2"/>
            </a:gs>
          </a:gsLst>
          <a:lin ang="0" scaled="0"/>
        </a:gradFill>
        <a:effectLst/>
      </p:bgPr>
    </p:bg>
    <p:spTree>
      <p:nvGrpSpPr>
        <p:cNvPr id="1" name=""/>
        <p:cNvGrpSpPr/>
        <p:nvPr/>
      </p:nvGrpSpPr>
      <p:grpSpPr>
        <a:xfrm>
          <a:off x="0" y="0"/>
          <a:ext cx="0" cy="0"/>
          <a:chOff x="0" y="0"/>
          <a:chExt cx="0" cy="0"/>
        </a:xfrm>
      </p:grpSpPr>
      <p:sp>
        <p:nvSpPr>
          <p:cNvPr id="6" name="Titel 5"/>
          <p:cNvSpPr>
            <a:spLocks noGrp="1"/>
          </p:cNvSpPr>
          <p:nvPr>
            <p:ph type="title"/>
          </p:nvPr>
        </p:nvSpPr>
        <p:spPr>
          <a:xfrm>
            <a:off x="635000" y="2636838"/>
            <a:ext cx="5003799" cy="1584324"/>
          </a:xfrm>
        </p:spPr>
        <p:txBody>
          <a:bodyPr anchor="ctr" anchorCtr="0"/>
          <a:lstStyle>
            <a:lvl1pPr>
              <a:defRPr sz="4000">
                <a:solidFill>
                  <a:schemeClr val="tx2"/>
                </a:solidFill>
              </a:defRPr>
            </a:lvl1pPr>
          </a:lstStyle>
          <a:p>
            <a:r>
              <a:rPr lang="nl-NL"/>
              <a:t>Klik om stijl te bewerken</a:t>
            </a:r>
            <a:endParaRPr lang="nl-NL" dirty="0"/>
          </a:p>
        </p:txBody>
      </p:sp>
      <p:sp>
        <p:nvSpPr>
          <p:cNvPr id="3" name="Tijdelijke aanduiding voor tekst 2"/>
          <p:cNvSpPr>
            <a:spLocks noGrp="1"/>
          </p:cNvSpPr>
          <p:nvPr>
            <p:ph type="body" sz="quarter" idx="10"/>
          </p:nvPr>
        </p:nvSpPr>
        <p:spPr>
          <a:xfrm>
            <a:off x="6554588" y="1066800"/>
            <a:ext cx="5004000" cy="5154613"/>
          </a:xfrm>
        </p:spPr>
        <p:txBody>
          <a:bodyPr anchor="ct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nl-NL"/>
              <a:t>Klikken om de tekststijl van het model te bewerken</a:t>
            </a:r>
          </a:p>
        </p:txBody>
      </p:sp>
      <p:sp>
        <p:nvSpPr>
          <p:cNvPr id="11" name="Tijdelijke aanduiding voor datum 10"/>
          <p:cNvSpPr>
            <a:spLocks noGrp="1"/>
          </p:cNvSpPr>
          <p:nvPr>
            <p:ph type="dt" sz="half" idx="11"/>
          </p:nvPr>
        </p:nvSpPr>
        <p:spPr/>
        <p:txBody>
          <a:bodyPr/>
          <a:lstStyle/>
          <a:p>
            <a:endParaRPr lang="nl-NL" dirty="0"/>
          </a:p>
        </p:txBody>
      </p:sp>
      <p:sp>
        <p:nvSpPr>
          <p:cNvPr id="12" name="Tijdelijke aanduiding voor voettekst 11"/>
          <p:cNvSpPr>
            <a:spLocks noGrp="1"/>
          </p:cNvSpPr>
          <p:nvPr>
            <p:ph type="ftr" sz="quarter" idx="12"/>
          </p:nvPr>
        </p:nvSpPr>
        <p:spPr/>
        <p:txBody>
          <a:bodyPr/>
          <a:lstStyle/>
          <a:p>
            <a:endParaRPr lang="nl-NL" dirty="0"/>
          </a:p>
        </p:txBody>
      </p:sp>
      <p:sp>
        <p:nvSpPr>
          <p:cNvPr id="13" name="Tijdelijke aanduiding voor dianummer 12"/>
          <p:cNvSpPr>
            <a:spLocks noGrp="1"/>
          </p:cNvSpPr>
          <p:nvPr>
            <p:ph type="sldNum" sz="quarter" idx="13"/>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288418143"/>
      </p:ext>
    </p:extLst>
  </p:cSld>
  <p:clrMapOvr>
    <a:masterClrMapping/>
  </p:clrMapOvr>
  <p:extLst>
    <p:ext uri="{DCECCB84-F9BA-43D5-87BE-67443E8EF086}">
      <p15:sldGuideLst xmlns:p15="http://schemas.microsoft.com/office/powerpoint/2012/main">
        <p15:guide id="1" orient="horz" pos="1661">
          <p15:clr>
            <a:srgbClr val="FBAE40"/>
          </p15:clr>
        </p15:guide>
        <p15:guide id="2" orient="horz" pos="2659">
          <p15:clr>
            <a:srgbClr val="FBAE40"/>
          </p15:clr>
        </p15:guide>
        <p15:guide id="3" pos="5609">
          <p15:clr>
            <a:srgbClr val="FBAE40"/>
          </p15:clr>
        </p15:guide>
        <p15:guide id="4" pos="5904">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kstvlak B">
    <p:bg>
      <p:bgPr>
        <a:gradFill>
          <a:gsLst>
            <a:gs pos="50000">
              <a:schemeClr val="tx2"/>
            </a:gs>
            <a:gs pos="50000">
              <a:schemeClr val="bg1"/>
            </a:gs>
          </a:gsLst>
          <a:lin ang="0" scaled="0"/>
        </a:gradFill>
        <a:effectLst/>
      </p:bgPr>
    </p:bg>
    <p:spTree>
      <p:nvGrpSpPr>
        <p:cNvPr id="1" name=""/>
        <p:cNvGrpSpPr/>
        <p:nvPr/>
      </p:nvGrpSpPr>
      <p:grpSpPr>
        <a:xfrm>
          <a:off x="0" y="0"/>
          <a:ext cx="0" cy="0"/>
          <a:chOff x="0" y="0"/>
          <a:chExt cx="0" cy="0"/>
        </a:xfrm>
      </p:grpSpPr>
      <p:sp>
        <p:nvSpPr>
          <p:cNvPr id="6" name="Titel 5"/>
          <p:cNvSpPr>
            <a:spLocks noGrp="1"/>
          </p:cNvSpPr>
          <p:nvPr>
            <p:ph type="title"/>
          </p:nvPr>
        </p:nvSpPr>
        <p:spPr>
          <a:xfrm>
            <a:off x="634999" y="2636839"/>
            <a:ext cx="5004000" cy="1584324"/>
          </a:xfrm>
        </p:spPr>
        <p:txBody>
          <a:bodyPr anchor="ctr" anchorCtr="0"/>
          <a:lstStyle>
            <a:lvl1pPr>
              <a:defRPr sz="4000">
                <a:solidFill>
                  <a:schemeClr val="bg1"/>
                </a:solidFill>
              </a:defRPr>
            </a:lvl1pPr>
          </a:lstStyle>
          <a:p>
            <a:r>
              <a:rPr lang="nl-NL"/>
              <a:t>Klik om stijl te bewerken</a:t>
            </a:r>
            <a:endParaRPr lang="nl-NL" dirty="0"/>
          </a:p>
        </p:txBody>
      </p:sp>
      <p:sp>
        <p:nvSpPr>
          <p:cNvPr id="4" name="Tijdelijke aanduiding voor tekst 3"/>
          <p:cNvSpPr>
            <a:spLocks noGrp="1"/>
          </p:cNvSpPr>
          <p:nvPr>
            <p:ph type="body" sz="quarter" idx="10"/>
          </p:nvPr>
        </p:nvSpPr>
        <p:spPr>
          <a:xfrm>
            <a:off x="6553199" y="1052513"/>
            <a:ext cx="5004000" cy="5168900"/>
          </a:xfrm>
        </p:spPr>
        <p:txBody>
          <a:bodyPr anchor="ctr" anchorCtr="0"/>
          <a:lstStyle/>
          <a:p>
            <a:pPr lvl="0"/>
            <a:r>
              <a:rPr lang="nl-NL"/>
              <a:t>Klikken om de tekststijl van het model te bewerken</a:t>
            </a:r>
          </a:p>
        </p:txBody>
      </p:sp>
      <p:sp>
        <p:nvSpPr>
          <p:cNvPr id="13" name="Tijdelijke aanduiding voor datum 12"/>
          <p:cNvSpPr>
            <a:spLocks noGrp="1"/>
          </p:cNvSpPr>
          <p:nvPr>
            <p:ph type="dt" sz="half" idx="11"/>
          </p:nvPr>
        </p:nvSpPr>
        <p:spPr/>
        <p:txBody>
          <a:bodyPr/>
          <a:lstStyle/>
          <a:p>
            <a:endParaRPr lang="nl-NL" dirty="0"/>
          </a:p>
        </p:txBody>
      </p:sp>
      <p:sp>
        <p:nvSpPr>
          <p:cNvPr id="14" name="Tijdelijke aanduiding voor voettekst 13"/>
          <p:cNvSpPr>
            <a:spLocks noGrp="1"/>
          </p:cNvSpPr>
          <p:nvPr>
            <p:ph type="ftr" sz="quarter" idx="12"/>
          </p:nvPr>
        </p:nvSpPr>
        <p:spPr/>
        <p:txBody>
          <a:bodyPr/>
          <a:lstStyle/>
          <a:p>
            <a:endParaRPr lang="nl-NL" dirty="0"/>
          </a:p>
        </p:txBody>
      </p:sp>
      <p:sp>
        <p:nvSpPr>
          <p:cNvPr id="15" name="Tijdelijke aanduiding voor dianummer 14"/>
          <p:cNvSpPr>
            <a:spLocks noGrp="1"/>
          </p:cNvSpPr>
          <p:nvPr>
            <p:ph type="sldNum" sz="quarter" idx="13"/>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448099553"/>
      </p:ext>
    </p:extLst>
  </p:cSld>
  <p:clrMapOvr>
    <a:masterClrMapping/>
  </p:clrMapOvr>
  <p:extLst>
    <p:ext uri="{DCECCB84-F9BA-43D5-87BE-67443E8EF086}">
      <p15:sldGuideLst xmlns:p15="http://schemas.microsoft.com/office/powerpoint/2012/main">
        <p15:guide id="1" orient="horz" pos="1661">
          <p15:clr>
            <a:srgbClr val="FBAE40"/>
          </p15:clr>
        </p15:guide>
        <p15:guide id="2" orient="horz" pos="2659">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Afbeelding met bijschrift">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635000" y="3427413"/>
            <a:ext cx="5003800" cy="2794000"/>
          </a:xfrm>
        </p:spPr>
        <p:txBody>
          <a:bodyPr anchor="t" anchorCtr="0">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9" name="Titel 8"/>
          <p:cNvSpPr>
            <a:spLocks noGrp="1"/>
          </p:cNvSpPr>
          <p:nvPr>
            <p:ph type="title"/>
          </p:nvPr>
        </p:nvSpPr>
        <p:spPr>
          <a:xfrm>
            <a:off x="635000" y="1052513"/>
            <a:ext cx="5003800" cy="948047"/>
          </a:xfrm>
        </p:spPr>
        <p:txBody>
          <a:bodyPr/>
          <a:lstStyle/>
          <a:p>
            <a:r>
              <a:rPr lang="nl-NL"/>
              <a:t>Klik om stijl te bewerken</a:t>
            </a:r>
            <a:endParaRPr lang="nl-NL" dirty="0"/>
          </a:p>
        </p:txBody>
      </p:sp>
      <p:sp>
        <p:nvSpPr>
          <p:cNvPr id="8" name="Tijdelijke aanduiding voor afbeelding 9"/>
          <p:cNvSpPr>
            <a:spLocks noGrp="1"/>
          </p:cNvSpPr>
          <p:nvPr>
            <p:ph type="pic" sz="quarter" idx="24"/>
          </p:nvPr>
        </p:nvSpPr>
        <p:spPr>
          <a:xfrm>
            <a:off x="6096001" y="-2380"/>
            <a:ext cx="6095999" cy="6867256"/>
          </a:xfrm>
          <a:custGeom>
            <a:avLst/>
            <a:gdLst>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860381 h 6860381"/>
              <a:gd name="connsiteX8" fmla="*/ 232201 w 6096000"/>
              <a:gd name="connsiteY8" fmla="*/ 6626381 h 6860381"/>
              <a:gd name="connsiteX9" fmla="*/ 0 w 6096000"/>
              <a:gd name="connsiteY9" fmla="*/ 6626381 h 6860381"/>
              <a:gd name="connsiteX10" fmla="*/ 0 w 6096000"/>
              <a:gd name="connsiteY10" fmla="*/ 5488781 h 6860381"/>
              <a:gd name="connsiteX11" fmla="*/ 1 w 6096000"/>
              <a:gd name="connsiteY11" fmla="*/ 5488781 h 6860381"/>
              <a:gd name="connsiteX12" fmla="*/ 1 w 6096000"/>
              <a:gd name="connsiteY12" fmla="*/ 948531 h 6860381"/>
              <a:gd name="connsiteX13" fmla="*/ 1 w 6096000"/>
              <a:gd name="connsiteY13" fmla="*/ 711200 h 6860381"/>
              <a:gd name="connsiteX14" fmla="*/ 1 w 6096000"/>
              <a:gd name="connsiteY14" fmla="*/ 2381 h 6860381"/>
              <a:gd name="connsiteX15" fmla="*/ 2 w 6096000"/>
              <a:gd name="connsiteY15" fmla="*/ 2381 h 6860381"/>
              <a:gd name="connsiteX16" fmla="*/ 2 w 6096000"/>
              <a:gd name="connsiteY16" fmla="*/ 711994 h 6860381"/>
              <a:gd name="connsiteX17" fmla="*/ 233366 w 6096000"/>
              <a:gd name="connsiteY17" fmla="*/ 711994 h 6860381"/>
              <a:gd name="connsiteX18" fmla="*/ 233366 w 6096000"/>
              <a:gd name="connsiteY18" fmla="*/ 2381 h 6860381"/>
              <a:gd name="connsiteX19" fmla="*/ 229238 w 6096000"/>
              <a:gd name="connsiteY19" fmla="*/ 2381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860381 h 6860381"/>
              <a:gd name="connsiteX8" fmla="*/ 232201 w 6096000"/>
              <a:gd name="connsiteY8" fmla="*/ 6626381 h 6860381"/>
              <a:gd name="connsiteX9" fmla="*/ 0 w 6096000"/>
              <a:gd name="connsiteY9" fmla="*/ 6626381 h 6860381"/>
              <a:gd name="connsiteX10" fmla="*/ 0 w 6096000"/>
              <a:gd name="connsiteY10" fmla="*/ 5488781 h 6860381"/>
              <a:gd name="connsiteX11" fmla="*/ 1 w 6096000"/>
              <a:gd name="connsiteY11" fmla="*/ 948531 h 6860381"/>
              <a:gd name="connsiteX12" fmla="*/ 1 w 6096000"/>
              <a:gd name="connsiteY12" fmla="*/ 711200 h 6860381"/>
              <a:gd name="connsiteX13" fmla="*/ 1 w 6096000"/>
              <a:gd name="connsiteY13" fmla="*/ 2381 h 6860381"/>
              <a:gd name="connsiteX14" fmla="*/ 2 w 6096000"/>
              <a:gd name="connsiteY14" fmla="*/ 2381 h 6860381"/>
              <a:gd name="connsiteX15" fmla="*/ 2 w 6096000"/>
              <a:gd name="connsiteY15" fmla="*/ 711994 h 6860381"/>
              <a:gd name="connsiteX16" fmla="*/ 233366 w 6096000"/>
              <a:gd name="connsiteY16" fmla="*/ 711994 h 6860381"/>
              <a:gd name="connsiteX17" fmla="*/ 233366 w 6096000"/>
              <a:gd name="connsiteY17" fmla="*/ 2381 h 6860381"/>
              <a:gd name="connsiteX18" fmla="*/ 229238 w 6096000"/>
              <a:gd name="connsiteY18" fmla="*/ 2381 h 6860381"/>
              <a:gd name="connsiteX19" fmla="*/ 229238 w 6096000"/>
              <a:gd name="connsiteY19" fmla="*/ 0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860381 h 6860381"/>
              <a:gd name="connsiteX8" fmla="*/ 232201 w 6096000"/>
              <a:gd name="connsiteY8" fmla="*/ 6626381 h 6860381"/>
              <a:gd name="connsiteX9" fmla="*/ 0 w 6096000"/>
              <a:gd name="connsiteY9" fmla="*/ 6626381 h 6860381"/>
              <a:gd name="connsiteX10" fmla="*/ 1 w 6096000"/>
              <a:gd name="connsiteY10" fmla="*/ 948531 h 6860381"/>
              <a:gd name="connsiteX11" fmla="*/ 1 w 6096000"/>
              <a:gd name="connsiteY11" fmla="*/ 711200 h 6860381"/>
              <a:gd name="connsiteX12" fmla="*/ 1 w 6096000"/>
              <a:gd name="connsiteY12" fmla="*/ 2381 h 6860381"/>
              <a:gd name="connsiteX13" fmla="*/ 2 w 6096000"/>
              <a:gd name="connsiteY13" fmla="*/ 2381 h 6860381"/>
              <a:gd name="connsiteX14" fmla="*/ 2 w 6096000"/>
              <a:gd name="connsiteY14" fmla="*/ 711994 h 6860381"/>
              <a:gd name="connsiteX15" fmla="*/ 233366 w 6096000"/>
              <a:gd name="connsiteY15" fmla="*/ 711994 h 6860381"/>
              <a:gd name="connsiteX16" fmla="*/ 233366 w 6096000"/>
              <a:gd name="connsiteY16" fmla="*/ 2381 h 6860381"/>
              <a:gd name="connsiteX17" fmla="*/ 229238 w 6096000"/>
              <a:gd name="connsiteY17" fmla="*/ 2381 h 6860381"/>
              <a:gd name="connsiteX18" fmla="*/ 229238 w 6096000"/>
              <a:gd name="connsiteY18" fmla="*/ 0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860381 h 6860381"/>
              <a:gd name="connsiteX8" fmla="*/ 0 w 6096000"/>
              <a:gd name="connsiteY8" fmla="*/ 6626381 h 6860381"/>
              <a:gd name="connsiteX9" fmla="*/ 1 w 6096000"/>
              <a:gd name="connsiteY9" fmla="*/ 948531 h 6860381"/>
              <a:gd name="connsiteX10" fmla="*/ 1 w 6096000"/>
              <a:gd name="connsiteY10" fmla="*/ 711200 h 6860381"/>
              <a:gd name="connsiteX11" fmla="*/ 1 w 6096000"/>
              <a:gd name="connsiteY11" fmla="*/ 2381 h 6860381"/>
              <a:gd name="connsiteX12" fmla="*/ 2 w 6096000"/>
              <a:gd name="connsiteY12" fmla="*/ 2381 h 6860381"/>
              <a:gd name="connsiteX13" fmla="*/ 2 w 6096000"/>
              <a:gd name="connsiteY13" fmla="*/ 711994 h 6860381"/>
              <a:gd name="connsiteX14" fmla="*/ 233366 w 6096000"/>
              <a:gd name="connsiteY14" fmla="*/ 711994 h 6860381"/>
              <a:gd name="connsiteX15" fmla="*/ 233366 w 6096000"/>
              <a:gd name="connsiteY15" fmla="*/ 2381 h 6860381"/>
              <a:gd name="connsiteX16" fmla="*/ 229238 w 6096000"/>
              <a:gd name="connsiteY16" fmla="*/ 2381 h 6860381"/>
              <a:gd name="connsiteX17" fmla="*/ 229238 w 6096000"/>
              <a:gd name="connsiteY17" fmla="*/ 0 h 6860381"/>
              <a:gd name="connsiteX0" fmla="*/ 229237 w 6095999"/>
              <a:gd name="connsiteY0" fmla="*/ 0 h 6860381"/>
              <a:gd name="connsiteX1" fmla="*/ 6091237 w 6095999"/>
              <a:gd name="connsiteY1" fmla="*/ 0 h 6860381"/>
              <a:gd name="connsiteX2" fmla="*/ 6091237 w 6095999"/>
              <a:gd name="connsiteY2" fmla="*/ 2381 h 6860381"/>
              <a:gd name="connsiteX3" fmla="*/ 6095999 w 6095999"/>
              <a:gd name="connsiteY3" fmla="*/ 2381 h 6860381"/>
              <a:gd name="connsiteX4" fmla="*/ 6095999 w 6095999"/>
              <a:gd name="connsiteY4" fmla="*/ 6860381 h 6860381"/>
              <a:gd name="connsiteX5" fmla="*/ 6095998 w 6095999"/>
              <a:gd name="connsiteY5" fmla="*/ 6860381 h 6860381"/>
              <a:gd name="connsiteX6" fmla="*/ 3832224 w 6095999"/>
              <a:gd name="connsiteY6" fmla="*/ 6860381 h 6860381"/>
              <a:gd name="connsiteX7" fmla="*/ 232200 w 6095999"/>
              <a:gd name="connsiteY7" fmla="*/ 6860381 h 6860381"/>
              <a:gd name="connsiteX8" fmla="*/ 0 w 6095999"/>
              <a:gd name="connsiteY8" fmla="*/ 948531 h 6860381"/>
              <a:gd name="connsiteX9" fmla="*/ 0 w 6095999"/>
              <a:gd name="connsiteY9" fmla="*/ 711200 h 6860381"/>
              <a:gd name="connsiteX10" fmla="*/ 0 w 6095999"/>
              <a:gd name="connsiteY10" fmla="*/ 2381 h 6860381"/>
              <a:gd name="connsiteX11" fmla="*/ 1 w 6095999"/>
              <a:gd name="connsiteY11" fmla="*/ 2381 h 6860381"/>
              <a:gd name="connsiteX12" fmla="*/ 1 w 6095999"/>
              <a:gd name="connsiteY12" fmla="*/ 711994 h 6860381"/>
              <a:gd name="connsiteX13" fmla="*/ 233365 w 6095999"/>
              <a:gd name="connsiteY13" fmla="*/ 711994 h 6860381"/>
              <a:gd name="connsiteX14" fmla="*/ 233365 w 6095999"/>
              <a:gd name="connsiteY14" fmla="*/ 2381 h 6860381"/>
              <a:gd name="connsiteX15" fmla="*/ 229237 w 6095999"/>
              <a:gd name="connsiteY15" fmla="*/ 2381 h 6860381"/>
              <a:gd name="connsiteX16" fmla="*/ 229237 w 6095999"/>
              <a:gd name="connsiteY16" fmla="*/ 0 h 6860381"/>
              <a:gd name="connsiteX0" fmla="*/ 229237 w 6095999"/>
              <a:gd name="connsiteY0" fmla="*/ 0 h 6867256"/>
              <a:gd name="connsiteX1" fmla="*/ 6091237 w 6095999"/>
              <a:gd name="connsiteY1" fmla="*/ 0 h 6867256"/>
              <a:gd name="connsiteX2" fmla="*/ 6091237 w 6095999"/>
              <a:gd name="connsiteY2" fmla="*/ 2381 h 6867256"/>
              <a:gd name="connsiteX3" fmla="*/ 6095999 w 6095999"/>
              <a:gd name="connsiteY3" fmla="*/ 2381 h 6867256"/>
              <a:gd name="connsiteX4" fmla="*/ 6095999 w 6095999"/>
              <a:gd name="connsiteY4" fmla="*/ 6860381 h 6867256"/>
              <a:gd name="connsiteX5" fmla="*/ 6095998 w 6095999"/>
              <a:gd name="connsiteY5" fmla="*/ 6860381 h 6867256"/>
              <a:gd name="connsiteX6" fmla="*/ 3832224 w 6095999"/>
              <a:gd name="connsiteY6" fmla="*/ 6860381 h 6867256"/>
              <a:gd name="connsiteX7" fmla="*/ 5319 w 6095999"/>
              <a:gd name="connsiteY7" fmla="*/ 6867256 h 6867256"/>
              <a:gd name="connsiteX8" fmla="*/ 0 w 6095999"/>
              <a:gd name="connsiteY8" fmla="*/ 948531 h 6867256"/>
              <a:gd name="connsiteX9" fmla="*/ 0 w 6095999"/>
              <a:gd name="connsiteY9" fmla="*/ 711200 h 6867256"/>
              <a:gd name="connsiteX10" fmla="*/ 0 w 6095999"/>
              <a:gd name="connsiteY10" fmla="*/ 2381 h 6867256"/>
              <a:gd name="connsiteX11" fmla="*/ 1 w 6095999"/>
              <a:gd name="connsiteY11" fmla="*/ 2381 h 6867256"/>
              <a:gd name="connsiteX12" fmla="*/ 1 w 6095999"/>
              <a:gd name="connsiteY12" fmla="*/ 711994 h 6867256"/>
              <a:gd name="connsiteX13" fmla="*/ 233365 w 6095999"/>
              <a:gd name="connsiteY13" fmla="*/ 711994 h 6867256"/>
              <a:gd name="connsiteX14" fmla="*/ 233365 w 6095999"/>
              <a:gd name="connsiteY14" fmla="*/ 2381 h 6867256"/>
              <a:gd name="connsiteX15" fmla="*/ 229237 w 6095999"/>
              <a:gd name="connsiteY15" fmla="*/ 2381 h 6867256"/>
              <a:gd name="connsiteX16" fmla="*/ 229237 w 6095999"/>
              <a:gd name="connsiteY16" fmla="*/ 0 h 6867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5999" h="6867256">
                <a:moveTo>
                  <a:pt x="229237" y="0"/>
                </a:moveTo>
                <a:lnTo>
                  <a:pt x="6091237" y="0"/>
                </a:lnTo>
                <a:lnTo>
                  <a:pt x="6091237" y="2381"/>
                </a:lnTo>
                <a:lnTo>
                  <a:pt x="6095999" y="2381"/>
                </a:lnTo>
                <a:lnTo>
                  <a:pt x="6095999" y="6860381"/>
                </a:lnTo>
                <a:lnTo>
                  <a:pt x="6095998" y="6860381"/>
                </a:lnTo>
                <a:lnTo>
                  <a:pt x="3832224" y="6860381"/>
                </a:lnTo>
                <a:lnTo>
                  <a:pt x="5319" y="6867256"/>
                </a:lnTo>
                <a:lnTo>
                  <a:pt x="0" y="948531"/>
                </a:lnTo>
                <a:lnTo>
                  <a:pt x="0" y="711200"/>
                </a:lnTo>
                <a:lnTo>
                  <a:pt x="0" y="2381"/>
                </a:lnTo>
                <a:lnTo>
                  <a:pt x="1" y="2381"/>
                </a:lnTo>
                <a:lnTo>
                  <a:pt x="1" y="711994"/>
                </a:lnTo>
                <a:lnTo>
                  <a:pt x="233365" y="711994"/>
                </a:lnTo>
                <a:lnTo>
                  <a:pt x="233365" y="2381"/>
                </a:lnTo>
                <a:lnTo>
                  <a:pt x="229237" y="2381"/>
                </a:lnTo>
                <a:lnTo>
                  <a:pt x="229237" y="0"/>
                </a:lnTo>
                <a:close/>
              </a:path>
            </a:pathLst>
          </a:custGeom>
          <a:solidFill>
            <a:schemeClr val="bg1">
              <a:lumMod val="85000"/>
            </a:schemeClr>
          </a:solidFill>
        </p:spPr>
        <p:txBody>
          <a:bodyPr wrap="square" anchor="ctr" anchorCtr="0">
            <a:noAutofit/>
          </a:bodyPr>
          <a:lstStyle/>
          <a:p>
            <a:r>
              <a:rPr lang="nl-NL"/>
              <a:t>Klik op het pictogram als u een afbeelding wilt toevoegen</a:t>
            </a:r>
            <a:endParaRPr lang="nl-NL" dirty="0"/>
          </a:p>
        </p:txBody>
      </p:sp>
      <p:sp>
        <p:nvSpPr>
          <p:cNvPr id="11" name="Tijdelijke aanduiding voor datum 10"/>
          <p:cNvSpPr>
            <a:spLocks noGrp="1"/>
          </p:cNvSpPr>
          <p:nvPr>
            <p:ph type="dt" sz="half" idx="25"/>
          </p:nvPr>
        </p:nvSpPr>
        <p:spPr/>
        <p:txBody>
          <a:bodyPr/>
          <a:lstStyle/>
          <a:p>
            <a:endParaRPr lang="nl-NL" dirty="0"/>
          </a:p>
        </p:txBody>
      </p:sp>
      <p:sp>
        <p:nvSpPr>
          <p:cNvPr id="12" name="Tijdelijke aanduiding voor voettekst 11"/>
          <p:cNvSpPr>
            <a:spLocks noGrp="1"/>
          </p:cNvSpPr>
          <p:nvPr>
            <p:ph type="ftr" sz="quarter" idx="26"/>
          </p:nvPr>
        </p:nvSpPr>
        <p:spPr/>
        <p:txBody>
          <a:bodyPr/>
          <a:lstStyle/>
          <a:p>
            <a:endParaRPr lang="nl-NL" dirty="0"/>
          </a:p>
        </p:txBody>
      </p:sp>
      <p:sp>
        <p:nvSpPr>
          <p:cNvPr id="13" name="Tijdelijke aanduiding voor dianummer 12"/>
          <p:cNvSpPr>
            <a:spLocks noGrp="1"/>
          </p:cNvSpPr>
          <p:nvPr>
            <p:ph type="sldNum" sz="quarter" idx="27"/>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35264090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Afbeelding verticaal kleur">
    <p:bg>
      <p:bgPr>
        <a:gradFill>
          <a:gsLst>
            <a:gs pos="50000">
              <a:schemeClr val="tx2"/>
            </a:gs>
            <a:gs pos="50000">
              <a:schemeClr val="bg1"/>
            </a:gs>
          </a:gsLst>
          <a:lin ang="0" scaled="0"/>
        </a:gradFill>
        <a:effectLst/>
      </p:bgPr>
    </p:bg>
    <p:spTree>
      <p:nvGrpSpPr>
        <p:cNvPr id="1" name=""/>
        <p:cNvGrpSpPr/>
        <p:nvPr/>
      </p:nvGrpSpPr>
      <p:grpSpPr>
        <a:xfrm>
          <a:off x="0" y="0"/>
          <a:ext cx="0" cy="0"/>
          <a:chOff x="0" y="0"/>
          <a:chExt cx="0" cy="0"/>
        </a:xfrm>
      </p:grpSpPr>
      <p:sp>
        <p:nvSpPr>
          <p:cNvPr id="10" name="Tijdelijke aanduiding voor tekst 9"/>
          <p:cNvSpPr>
            <a:spLocks noGrp="1"/>
          </p:cNvSpPr>
          <p:nvPr>
            <p:ph type="body" sz="quarter" idx="15"/>
          </p:nvPr>
        </p:nvSpPr>
        <p:spPr>
          <a:xfrm>
            <a:off x="635000" y="2289600"/>
            <a:ext cx="5005388" cy="3935413"/>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nl-NL"/>
              <a:t>Klikken om de tekststijl van het model te bewerken</a:t>
            </a:r>
          </a:p>
        </p:txBody>
      </p:sp>
      <p:sp>
        <p:nvSpPr>
          <p:cNvPr id="2" name="Titel 1"/>
          <p:cNvSpPr>
            <a:spLocks noGrp="1"/>
          </p:cNvSpPr>
          <p:nvPr>
            <p:ph type="title"/>
          </p:nvPr>
        </p:nvSpPr>
        <p:spPr>
          <a:xfrm>
            <a:off x="634206" y="1051200"/>
            <a:ext cx="5004594" cy="948047"/>
          </a:xfrm>
        </p:spPr>
        <p:txBody>
          <a:bodyPr/>
          <a:lstStyle>
            <a:lvl1pPr>
              <a:defRPr>
                <a:solidFill>
                  <a:schemeClr val="bg1"/>
                </a:solidFill>
              </a:defRPr>
            </a:lvl1pPr>
          </a:lstStyle>
          <a:p>
            <a:r>
              <a:rPr lang="nl-NL"/>
              <a:t>Klik om stijl te bewerken</a:t>
            </a:r>
            <a:endParaRPr lang="nl-NL" dirty="0"/>
          </a:p>
        </p:txBody>
      </p:sp>
      <p:sp>
        <p:nvSpPr>
          <p:cNvPr id="11" name="Tijdelijke aanduiding voor afbeelding 9"/>
          <p:cNvSpPr>
            <a:spLocks noGrp="1"/>
          </p:cNvSpPr>
          <p:nvPr>
            <p:ph type="pic" sz="quarter" idx="24"/>
          </p:nvPr>
        </p:nvSpPr>
        <p:spPr>
          <a:xfrm>
            <a:off x="6096001" y="-2381"/>
            <a:ext cx="6095999" cy="6869479"/>
          </a:xfrm>
          <a:custGeom>
            <a:avLst/>
            <a:gdLst>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860381 h 6860381"/>
              <a:gd name="connsiteX8" fmla="*/ 232201 w 6096000"/>
              <a:gd name="connsiteY8" fmla="*/ 6626381 h 6860381"/>
              <a:gd name="connsiteX9" fmla="*/ 0 w 6096000"/>
              <a:gd name="connsiteY9" fmla="*/ 6626381 h 6860381"/>
              <a:gd name="connsiteX10" fmla="*/ 0 w 6096000"/>
              <a:gd name="connsiteY10" fmla="*/ 5488781 h 6860381"/>
              <a:gd name="connsiteX11" fmla="*/ 1 w 6096000"/>
              <a:gd name="connsiteY11" fmla="*/ 5488781 h 6860381"/>
              <a:gd name="connsiteX12" fmla="*/ 1 w 6096000"/>
              <a:gd name="connsiteY12" fmla="*/ 948531 h 6860381"/>
              <a:gd name="connsiteX13" fmla="*/ 1 w 6096000"/>
              <a:gd name="connsiteY13" fmla="*/ 711200 h 6860381"/>
              <a:gd name="connsiteX14" fmla="*/ 1 w 6096000"/>
              <a:gd name="connsiteY14" fmla="*/ 2381 h 6860381"/>
              <a:gd name="connsiteX15" fmla="*/ 2 w 6096000"/>
              <a:gd name="connsiteY15" fmla="*/ 2381 h 6860381"/>
              <a:gd name="connsiteX16" fmla="*/ 2 w 6096000"/>
              <a:gd name="connsiteY16" fmla="*/ 711994 h 6860381"/>
              <a:gd name="connsiteX17" fmla="*/ 233366 w 6096000"/>
              <a:gd name="connsiteY17" fmla="*/ 711994 h 6860381"/>
              <a:gd name="connsiteX18" fmla="*/ 233366 w 6096000"/>
              <a:gd name="connsiteY18" fmla="*/ 2381 h 6860381"/>
              <a:gd name="connsiteX19" fmla="*/ 229238 w 6096000"/>
              <a:gd name="connsiteY19" fmla="*/ 2381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860381 h 6860381"/>
              <a:gd name="connsiteX8" fmla="*/ 232201 w 6096000"/>
              <a:gd name="connsiteY8" fmla="*/ 6626381 h 6860381"/>
              <a:gd name="connsiteX9" fmla="*/ 0 w 6096000"/>
              <a:gd name="connsiteY9" fmla="*/ 5488781 h 6860381"/>
              <a:gd name="connsiteX10" fmla="*/ 1 w 6096000"/>
              <a:gd name="connsiteY10" fmla="*/ 5488781 h 6860381"/>
              <a:gd name="connsiteX11" fmla="*/ 1 w 6096000"/>
              <a:gd name="connsiteY11" fmla="*/ 948531 h 6860381"/>
              <a:gd name="connsiteX12" fmla="*/ 1 w 6096000"/>
              <a:gd name="connsiteY12" fmla="*/ 711200 h 6860381"/>
              <a:gd name="connsiteX13" fmla="*/ 1 w 6096000"/>
              <a:gd name="connsiteY13" fmla="*/ 2381 h 6860381"/>
              <a:gd name="connsiteX14" fmla="*/ 2 w 6096000"/>
              <a:gd name="connsiteY14" fmla="*/ 2381 h 6860381"/>
              <a:gd name="connsiteX15" fmla="*/ 2 w 6096000"/>
              <a:gd name="connsiteY15" fmla="*/ 711994 h 6860381"/>
              <a:gd name="connsiteX16" fmla="*/ 233366 w 6096000"/>
              <a:gd name="connsiteY16" fmla="*/ 711994 h 6860381"/>
              <a:gd name="connsiteX17" fmla="*/ 233366 w 6096000"/>
              <a:gd name="connsiteY17" fmla="*/ 2381 h 6860381"/>
              <a:gd name="connsiteX18" fmla="*/ 229238 w 6096000"/>
              <a:gd name="connsiteY18" fmla="*/ 2381 h 6860381"/>
              <a:gd name="connsiteX19" fmla="*/ 229238 w 6096000"/>
              <a:gd name="connsiteY19" fmla="*/ 0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860381 h 6860381"/>
              <a:gd name="connsiteX8" fmla="*/ 0 w 6096000"/>
              <a:gd name="connsiteY8" fmla="*/ 5488781 h 6860381"/>
              <a:gd name="connsiteX9" fmla="*/ 1 w 6096000"/>
              <a:gd name="connsiteY9" fmla="*/ 5488781 h 6860381"/>
              <a:gd name="connsiteX10" fmla="*/ 1 w 6096000"/>
              <a:gd name="connsiteY10" fmla="*/ 948531 h 6860381"/>
              <a:gd name="connsiteX11" fmla="*/ 1 w 6096000"/>
              <a:gd name="connsiteY11" fmla="*/ 711200 h 6860381"/>
              <a:gd name="connsiteX12" fmla="*/ 1 w 6096000"/>
              <a:gd name="connsiteY12" fmla="*/ 2381 h 6860381"/>
              <a:gd name="connsiteX13" fmla="*/ 2 w 6096000"/>
              <a:gd name="connsiteY13" fmla="*/ 2381 h 6860381"/>
              <a:gd name="connsiteX14" fmla="*/ 2 w 6096000"/>
              <a:gd name="connsiteY14" fmla="*/ 711994 h 6860381"/>
              <a:gd name="connsiteX15" fmla="*/ 233366 w 6096000"/>
              <a:gd name="connsiteY15" fmla="*/ 711994 h 6860381"/>
              <a:gd name="connsiteX16" fmla="*/ 233366 w 6096000"/>
              <a:gd name="connsiteY16" fmla="*/ 2381 h 6860381"/>
              <a:gd name="connsiteX17" fmla="*/ 229238 w 6096000"/>
              <a:gd name="connsiteY17" fmla="*/ 2381 h 6860381"/>
              <a:gd name="connsiteX18" fmla="*/ 229238 w 6096000"/>
              <a:gd name="connsiteY18" fmla="*/ 0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860381 h 6860381"/>
              <a:gd name="connsiteX8" fmla="*/ 0 w 6096000"/>
              <a:gd name="connsiteY8" fmla="*/ 5488781 h 6860381"/>
              <a:gd name="connsiteX9" fmla="*/ 1 w 6096000"/>
              <a:gd name="connsiteY9" fmla="*/ 948531 h 6860381"/>
              <a:gd name="connsiteX10" fmla="*/ 1 w 6096000"/>
              <a:gd name="connsiteY10" fmla="*/ 711200 h 6860381"/>
              <a:gd name="connsiteX11" fmla="*/ 1 w 6096000"/>
              <a:gd name="connsiteY11" fmla="*/ 2381 h 6860381"/>
              <a:gd name="connsiteX12" fmla="*/ 2 w 6096000"/>
              <a:gd name="connsiteY12" fmla="*/ 2381 h 6860381"/>
              <a:gd name="connsiteX13" fmla="*/ 2 w 6096000"/>
              <a:gd name="connsiteY13" fmla="*/ 711994 h 6860381"/>
              <a:gd name="connsiteX14" fmla="*/ 233366 w 6096000"/>
              <a:gd name="connsiteY14" fmla="*/ 711994 h 6860381"/>
              <a:gd name="connsiteX15" fmla="*/ 233366 w 6096000"/>
              <a:gd name="connsiteY15" fmla="*/ 2381 h 6860381"/>
              <a:gd name="connsiteX16" fmla="*/ 229238 w 6096000"/>
              <a:gd name="connsiteY16" fmla="*/ 2381 h 6860381"/>
              <a:gd name="connsiteX17" fmla="*/ 229238 w 6096000"/>
              <a:gd name="connsiteY17" fmla="*/ 0 h 6860381"/>
              <a:gd name="connsiteX0" fmla="*/ 229237 w 6095999"/>
              <a:gd name="connsiteY0" fmla="*/ 0 h 6860381"/>
              <a:gd name="connsiteX1" fmla="*/ 6091237 w 6095999"/>
              <a:gd name="connsiteY1" fmla="*/ 0 h 6860381"/>
              <a:gd name="connsiteX2" fmla="*/ 6091237 w 6095999"/>
              <a:gd name="connsiteY2" fmla="*/ 2381 h 6860381"/>
              <a:gd name="connsiteX3" fmla="*/ 6095999 w 6095999"/>
              <a:gd name="connsiteY3" fmla="*/ 2381 h 6860381"/>
              <a:gd name="connsiteX4" fmla="*/ 6095999 w 6095999"/>
              <a:gd name="connsiteY4" fmla="*/ 6860381 h 6860381"/>
              <a:gd name="connsiteX5" fmla="*/ 6095998 w 6095999"/>
              <a:gd name="connsiteY5" fmla="*/ 6860381 h 6860381"/>
              <a:gd name="connsiteX6" fmla="*/ 3832224 w 6095999"/>
              <a:gd name="connsiteY6" fmla="*/ 6860381 h 6860381"/>
              <a:gd name="connsiteX7" fmla="*/ 232200 w 6095999"/>
              <a:gd name="connsiteY7" fmla="*/ 6860381 h 6860381"/>
              <a:gd name="connsiteX8" fmla="*/ 0 w 6095999"/>
              <a:gd name="connsiteY8" fmla="*/ 948531 h 6860381"/>
              <a:gd name="connsiteX9" fmla="*/ 0 w 6095999"/>
              <a:gd name="connsiteY9" fmla="*/ 711200 h 6860381"/>
              <a:gd name="connsiteX10" fmla="*/ 0 w 6095999"/>
              <a:gd name="connsiteY10" fmla="*/ 2381 h 6860381"/>
              <a:gd name="connsiteX11" fmla="*/ 1 w 6095999"/>
              <a:gd name="connsiteY11" fmla="*/ 2381 h 6860381"/>
              <a:gd name="connsiteX12" fmla="*/ 1 w 6095999"/>
              <a:gd name="connsiteY12" fmla="*/ 711994 h 6860381"/>
              <a:gd name="connsiteX13" fmla="*/ 233365 w 6095999"/>
              <a:gd name="connsiteY13" fmla="*/ 711994 h 6860381"/>
              <a:gd name="connsiteX14" fmla="*/ 233365 w 6095999"/>
              <a:gd name="connsiteY14" fmla="*/ 2381 h 6860381"/>
              <a:gd name="connsiteX15" fmla="*/ 229237 w 6095999"/>
              <a:gd name="connsiteY15" fmla="*/ 2381 h 6860381"/>
              <a:gd name="connsiteX16" fmla="*/ 229237 w 6095999"/>
              <a:gd name="connsiteY16" fmla="*/ 0 h 6860381"/>
              <a:gd name="connsiteX0" fmla="*/ 229237 w 6095999"/>
              <a:gd name="connsiteY0" fmla="*/ 0 h 6869479"/>
              <a:gd name="connsiteX1" fmla="*/ 6091237 w 6095999"/>
              <a:gd name="connsiteY1" fmla="*/ 0 h 6869479"/>
              <a:gd name="connsiteX2" fmla="*/ 6091237 w 6095999"/>
              <a:gd name="connsiteY2" fmla="*/ 2381 h 6869479"/>
              <a:gd name="connsiteX3" fmla="*/ 6095999 w 6095999"/>
              <a:gd name="connsiteY3" fmla="*/ 2381 h 6869479"/>
              <a:gd name="connsiteX4" fmla="*/ 6095999 w 6095999"/>
              <a:gd name="connsiteY4" fmla="*/ 6860381 h 6869479"/>
              <a:gd name="connsiteX5" fmla="*/ 6095998 w 6095999"/>
              <a:gd name="connsiteY5" fmla="*/ 6860381 h 6869479"/>
              <a:gd name="connsiteX6" fmla="*/ 3832224 w 6095999"/>
              <a:gd name="connsiteY6" fmla="*/ 6860381 h 6869479"/>
              <a:gd name="connsiteX7" fmla="*/ 188 w 6095999"/>
              <a:gd name="connsiteY7" fmla="*/ 6869479 h 6869479"/>
              <a:gd name="connsiteX8" fmla="*/ 0 w 6095999"/>
              <a:gd name="connsiteY8" fmla="*/ 948531 h 6869479"/>
              <a:gd name="connsiteX9" fmla="*/ 0 w 6095999"/>
              <a:gd name="connsiteY9" fmla="*/ 711200 h 6869479"/>
              <a:gd name="connsiteX10" fmla="*/ 0 w 6095999"/>
              <a:gd name="connsiteY10" fmla="*/ 2381 h 6869479"/>
              <a:gd name="connsiteX11" fmla="*/ 1 w 6095999"/>
              <a:gd name="connsiteY11" fmla="*/ 2381 h 6869479"/>
              <a:gd name="connsiteX12" fmla="*/ 1 w 6095999"/>
              <a:gd name="connsiteY12" fmla="*/ 711994 h 6869479"/>
              <a:gd name="connsiteX13" fmla="*/ 233365 w 6095999"/>
              <a:gd name="connsiteY13" fmla="*/ 711994 h 6869479"/>
              <a:gd name="connsiteX14" fmla="*/ 233365 w 6095999"/>
              <a:gd name="connsiteY14" fmla="*/ 2381 h 6869479"/>
              <a:gd name="connsiteX15" fmla="*/ 229237 w 6095999"/>
              <a:gd name="connsiteY15" fmla="*/ 2381 h 6869479"/>
              <a:gd name="connsiteX16" fmla="*/ 229237 w 6095999"/>
              <a:gd name="connsiteY16" fmla="*/ 0 h 6869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5999" h="6869479">
                <a:moveTo>
                  <a:pt x="229237" y="0"/>
                </a:moveTo>
                <a:lnTo>
                  <a:pt x="6091237" y="0"/>
                </a:lnTo>
                <a:lnTo>
                  <a:pt x="6091237" y="2381"/>
                </a:lnTo>
                <a:lnTo>
                  <a:pt x="6095999" y="2381"/>
                </a:lnTo>
                <a:lnTo>
                  <a:pt x="6095999" y="6860381"/>
                </a:lnTo>
                <a:lnTo>
                  <a:pt x="6095998" y="6860381"/>
                </a:lnTo>
                <a:lnTo>
                  <a:pt x="3832224" y="6860381"/>
                </a:lnTo>
                <a:lnTo>
                  <a:pt x="188" y="6869479"/>
                </a:lnTo>
                <a:cubicBezTo>
                  <a:pt x="125" y="4895830"/>
                  <a:pt x="63" y="2922180"/>
                  <a:pt x="0" y="948531"/>
                </a:cubicBezTo>
                <a:lnTo>
                  <a:pt x="0" y="711200"/>
                </a:lnTo>
                <a:lnTo>
                  <a:pt x="0" y="2381"/>
                </a:lnTo>
                <a:lnTo>
                  <a:pt x="1" y="2381"/>
                </a:lnTo>
                <a:lnTo>
                  <a:pt x="1" y="711994"/>
                </a:lnTo>
                <a:lnTo>
                  <a:pt x="233365" y="711994"/>
                </a:lnTo>
                <a:lnTo>
                  <a:pt x="233365" y="2381"/>
                </a:lnTo>
                <a:lnTo>
                  <a:pt x="229237" y="2381"/>
                </a:lnTo>
                <a:lnTo>
                  <a:pt x="229237" y="0"/>
                </a:lnTo>
                <a:close/>
              </a:path>
            </a:pathLst>
          </a:custGeom>
          <a:solidFill>
            <a:schemeClr val="bg1">
              <a:lumMod val="85000"/>
            </a:schemeClr>
          </a:solidFill>
        </p:spPr>
        <p:txBody>
          <a:bodyPr wrap="square" anchor="ctr" anchorCtr="0">
            <a:noAutofit/>
          </a:bodyPr>
          <a:lstStyle/>
          <a:p>
            <a:r>
              <a:rPr lang="nl-NL"/>
              <a:t>Klik op het pictogram als u een afbeelding wilt toevoegen</a:t>
            </a:r>
            <a:endParaRPr lang="nl-NL" dirty="0"/>
          </a:p>
        </p:txBody>
      </p:sp>
      <p:sp>
        <p:nvSpPr>
          <p:cNvPr id="20" name="Tijdelijke aanduiding voor datum 19"/>
          <p:cNvSpPr>
            <a:spLocks noGrp="1"/>
          </p:cNvSpPr>
          <p:nvPr>
            <p:ph type="dt" sz="half" idx="25"/>
          </p:nvPr>
        </p:nvSpPr>
        <p:spPr/>
        <p:txBody>
          <a:bodyPr/>
          <a:lstStyle/>
          <a:p>
            <a:endParaRPr lang="nl-NL" dirty="0"/>
          </a:p>
        </p:txBody>
      </p:sp>
      <p:sp>
        <p:nvSpPr>
          <p:cNvPr id="21" name="Tijdelijke aanduiding voor voettekst 20"/>
          <p:cNvSpPr>
            <a:spLocks noGrp="1"/>
          </p:cNvSpPr>
          <p:nvPr>
            <p:ph type="ftr" sz="quarter" idx="26"/>
          </p:nvPr>
        </p:nvSpPr>
        <p:spPr/>
        <p:txBody>
          <a:bodyPr/>
          <a:lstStyle/>
          <a:p>
            <a:endParaRPr lang="nl-NL" dirty="0"/>
          </a:p>
        </p:txBody>
      </p:sp>
      <p:sp>
        <p:nvSpPr>
          <p:cNvPr id="22" name="Tijdelijke aanduiding voor dianummer 21"/>
          <p:cNvSpPr>
            <a:spLocks noGrp="1"/>
          </p:cNvSpPr>
          <p:nvPr>
            <p:ph type="sldNum" sz="quarter" idx="27"/>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3411097885"/>
      </p:ext>
    </p:extLst>
  </p:cSld>
  <p:clrMapOvr>
    <a:masterClrMapping/>
  </p:clrMapOvr>
  <p:extLst>
    <p:ext uri="{DCECCB84-F9BA-43D5-87BE-67443E8EF086}">
      <p15:sldGuideLst xmlns:p15="http://schemas.microsoft.com/office/powerpoint/2012/main">
        <p15:guide id="1" orient="horz" pos="1661">
          <p15:clr>
            <a:srgbClr val="FBAE40"/>
          </p15:clr>
        </p15:guide>
        <p15:guide id="2" orient="horz" pos="2659">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Afbeelding verticaal wit">
    <p:spTree>
      <p:nvGrpSpPr>
        <p:cNvPr id="1" name=""/>
        <p:cNvGrpSpPr/>
        <p:nvPr/>
      </p:nvGrpSpPr>
      <p:grpSpPr>
        <a:xfrm>
          <a:off x="0" y="0"/>
          <a:ext cx="0" cy="0"/>
          <a:chOff x="0" y="0"/>
          <a:chExt cx="0" cy="0"/>
        </a:xfrm>
      </p:grpSpPr>
      <p:sp>
        <p:nvSpPr>
          <p:cNvPr id="11" name="Tijdelijke aanduiding voor tekst 10"/>
          <p:cNvSpPr>
            <a:spLocks noGrp="1"/>
          </p:cNvSpPr>
          <p:nvPr>
            <p:ph type="body" sz="quarter" idx="16"/>
          </p:nvPr>
        </p:nvSpPr>
        <p:spPr>
          <a:xfrm>
            <a:off x="635000" y="2289600"/>
            <a:ext cx="5003800" cy="3931813"/>
          </a:xfrm>
        </p:spPr>
        <p:txBody>
          <a:bodyPr/>
          <a:lstStyle/>
          <a:p>
            <a:pPr lvl="0"/>
            <a:r>
              <a:rPr lang="nl-NL"/>
              <a:t>Klikken om de tekststijl van het model te bewerken</a:t>
            </a:r>
          </a:p>
        </p:txBody>
      </p:sp>
      <p:sp>
        <p:nvSpPr>
          <p:cNvPr id="2" name="Titel 1"/>
          <p:cNvSpPr>
            <a:spLocks noGrp="1"/>
          </p:cNvSpPr>
          <p:nvPr>
            <p:ph type="title"/>
          </p:nvPr>
        </p:nvSpPr>
        <p:spPr>
          <a:xfrm>
            <a:off x="635000" y="1051200"/>
            <a:ext cx="5003800" cy="948047"/>
          </a:xfrm>
        </p:spPr>
        <p:txBody>
          <a:bodyPr/>
          <a:lstStyle/>
          <a:p>
            <a:r>
              <a:rPr lang="nl-NL"/>
              <a:t>Klik om stijl te bewerken</a:t>
            </a:r>
            <a:endParaRPr lang="nl-NL" dirty="0"/>
          </a:p>
        </p:txBody>
      </p:sp>
      <p:sp>
        <p:nvSpPr>
          <p:cNvPr id="10" name="Tijdelijke aanduiding voor afbeelding 9"/>
          <p:cNvSpPr>
            <a:spLocks noGrp="1"/>
          </p:cNvSpPr>
          <p:nvPr>
            <p:ph type="pic" sz="quarter" idx="24"/>
          </p:nvPr>
        </p:nvSpPr>
        <p:spPr>
          <a:xfrm>
            <a:off x="6096000" y="-2381"/>
            <a:ext cx="6096000" cy="6860381"/>
          </a:xfrm>
          <a:custGeom>
            <a:avLst/>
            <a:gdLst>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860381 h 6860381"/>
              <a:gd name="connsiteX8" fmla="*/ 232201 w 6096000"/>
              <a:gd name="connsiteY8" fmla="*/ 6626381 h 6860381"/>
              <a:gd name="connsiteX9" fmla="*/ 0 w 6096000"/>
              <a:gd name="connsiteY9" fmla="*/ 6626381 h 6860381"/>
              <a:gd name="connsiteX10" fmla="*/ 0 w 6096000"/>
              <a:gd name="connsiteY10" fmla="*/ 5488781 h 6860381"/>
              <a:gd name="connsiteX11" fmla="*/ 1 w 6096000"/>
              <a:gd name="connsiteY11" fmla="*/ 5488781 h 6860381"/>
              <a:gd name="connsiteX12" fmla="*/ 1 w 6096000"/>
              <a:gd name="connsiteY12" fmla="*/ 948531 h 6860381"/>
              <a:gd name="connsiteX13" fmla="*/ 1 w 6096000"/>
              <a:gd name="connsiteY13" fmla="*/ 711200 h 6860381"/>
              <a:gd name="connsiteX14" fmla="*/ 1 w 6096000"/>
              <a:gd name="connsiteY14" fmla="*/ 2381 h 6860381"/>
              <a:gd name="connsiteX15" fmla="*/ 2 w 6096000"/>
              <a:gd name="connsiteY15" fmla="*/ 2381 h 6860381"/>
              <a:gd name="connsiteX16" fmla="*/ 2 w 6096000"/>
              <a:gd name="connsiteY16" fmla="*/ 711994 h 6860381"/>
              <a:gd name="connsiteX17" fmla="*/ 233366 w 6096000"/>
              <a:gd name="connsiteY17" fmla="*/ 711994 h 6860381"/>
              <a:gd name="connsiteX18" fmla="*/ 233366 w 6096000"/>
              <a:gd name="connsiteY18" fmla="*/ 2381 h 6860381"/>
              <a:gd name="connsiteX19" fmla="*/ 229238 w 6096000"/>
              <a:gd name="connsiteY19" fmla="*/ 2381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626381 h 6860381"/>
              <a:gd name="connsiteX8" fmla="*/ 0 w 6096000"/>
              <a:gd name="connsiteY8" fmla="*/ 6626381 h 6860381"/>
              <a:gd name="connsiteX9" fmla="*/ 0 w 6096000"/>
              <a:gd name="connsiteY9" fmla="*/ 5488781 h 6860381"/>
              <a:gd name="connsiteX10" fmla="*/ 1 w 6096000"/>
              <a:gd name="connsiteY10" fmla="*/ 5488781 h 6860381"/>
              <a:gd name="connsiteX11" fmla="*/ 1 w 6096000"/>
              <a:gd name="connsiteY11" fmla="*/ 948531 h 6860381"/>
              <a:gd name="connsiteX12" fmla="*/ 1 w 6096000"/>
              <a:gd name="connsiteY12" fmla="*/ 711200 h 6860381"/>
              <a:gd name="connsiteX13" fmla="*/ 1 w 6096000"/>
              <a:gd name="connsiteY13" fmla="*/ 2381 h 6860381"/>
              <a:gd name="connsiteX14" fmla="*/ 2 w 6096000"/>
              <a:gd name="connsiteY14" fmla="*/ 2381 h 6860381"/>
              <a:gd name="connsiteX15" fmla="*/ 2 w 6096000"/>
              <a:gd name="connsiteY15" fmla="*/ 711994 h 6860381"/>
              <a:gd name="connsiteX16" fmla="*/ 233366 w 6096000"/>
              <a:gd name="connsiteY16" fmla="*/ 711994 h 6860381"/>
              <a:gd name="connsiteX17" fmla="*/ 233366 w 6096000"/>
              <a:gd name="connsiteY17" fmla="*/ 2381 h 6860381"/>
              <a:gd name="connsiteX18" fmla="*/ 229238 w 6096000"/>
              <a:gd name="connsiteY18" fmla="*/ 2381 h 6860381"/>
              <a:gd name="connsiteX19" fmla="*/ 229238 w 6096000"/>
              <a:gd name="connsiteY19" fmla="*/ 0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0 w 6096000"/>
              <a:gd name="connsiteY7" fmla="*/ 6626381 h 6860381"/>
              <a:gd name="connsiteX8" fmla="*/ 0 w 6096000"/>
              <a:gd name="connsiteY8" fmla="*/ 5488781 h 6860381"/>
              <a:gd name="connsiteX9" fmla="*/ 1 w 6096000"/>
              <a:gd name="connsiteY9" fmla="*/ 5488781 h 6860381"/>
              <a:gd name="connsiteX10" fmla="*/ 1 w 6096000"/>
              <a:gd name="connsiteY10" fmla="*/ 948531 h 6860381"/>
              <a:gd name="connsiteX11" fmla="*/ 1 w 6096000"/>
              <a:gd name="connsiteY11" fmla="*/ 711200 h 6860381"/>
              <a:gd name="connsiteX12" fmla="*/ 1 w 6096000"/>
              <a:gd name="connsiteY12" fmla="*/ 2381 h 6860381"/>
              <a:gd name="connsiteX13" fmla="*/ 2 w 6096000"/>
              <a:gd name="connsiteY13" fmla="*/ 2381 h 6860381"/>
              <a:gd name="connsiteX14" fmla="*/ 2 w 6096000"/>
              <a:gd name="connsiteY14" fmla="*/ 711994 h 6860381"/>
              <a:gd name="connsiteX15" fmla="*/ 233366 w 6096000"/>
              <a:gd name="connsiteY15" fmla="*/ 711994 h 6860381"/>
              <a:gd name="connsiteX16" fmla="*/ 233366 w 6096000"/>
              <a:gd name="connsiteY16" fmla="*/ 2381 h 6860381"/>
              <a:gd name="connsiteX17" fmla="*/ 229238 w 6096000"/>
              <a:gd name="connsiteY17" fmla="*/ 2381 h 6860381"/>
              <a:gd name="connsiteX18" fmla="*/ 229238 w 6096000"/>
              <a:gd name="connsiteY18" fmla="*/ 0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0 w 6096000"/>
              <a:gd name="connsiteY7" fmla="*/ 6626381 h 6860381"/>
              <a:gd name="connsiteX8" fmla="*/ 0 w 6096000"/>
              <a:gd name="connsiteY8" fmla="*/ 5488781 h 6860381"/>
              <a:gd name="connsiteX9" fmla="*/ 1 w 6096000"/>
              <a:gd name="connsiteY9" fmla="*/ 948531 h 6860381"/>
              <a:gd name="connsiteX10" fmla="*/ 1 w 6096000"/>
              <a:gd name="connsiteY10" fmla="*/ 711200 h 6860381"/>
              <a:gd name="connsiteX11" fmla="*/ 1 w 6096000"/>
              <a:gd name="connsiteY11" fmla="*/ 2381 h 6860381"/>
              <a:gd name="connsiteX12" fmla="*/ 2 w 6096000"/>
              <a:gd name="connsiteY12" fmla="*/ 2381 h 6860381"/>
              <a:gd name="connsiteX13" fmla="*/ 2 w 6096000"/>
              <a:gd name="connsiteY13" fmla="*/ 711994 h 6860381"/>
              <a:gd name="connsiteX14" fmla="*/ 233366 w 6096000"/>
              <a:gd name="connsiteY14" fmla="*/ 711994 h 6860381"/>
              <a:gd name="connsiteX15" fmla="*/ 233366 w 6096000"/>
              <a:gd name="connsiteY15" fmla="*/ 2381 h 6860381"/>
              <a:gd name="connsiteX16" fmla="*/ 229238 w 6096000"/>
              <a:gd name="connsiteY16" fmla="*/ 2381 h 6860381"/>
              <a:gd name="connsiteX17" fmla="*/ 229238 w 6096000"/>
              <a:gd name="connsiteY17" fmla="*/ 0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0 w 6096000"/>
              <a:gd name="connsiteY6" fmla="*/ 6626381 h 6860381"/>
              <a:gd name="connsiteX7" fmla="*/ 0 w 6096000"/>
              <a:gd name="connsiteY7" fmla="*/ 5488781 h 6860381"/>
              <a:gd name="connsiteX8" fmla="*/ 1 w 6096000"/>
              <a:gd name="connsiteY8" fmla="*/ 948531 h 6860381"/>
              <a:gd name="connsiteX9" fmla="*/ 1 w 6096000"/>
              <a:gd name="connsiteY9" fmla="*/ 711200 h 6860381"/>
              <a:gd name="connsiteX10" fmla="*/ 1 w 6096000"/>
              <a:gd name="connsiteY10" fmla="*/ 2381 h 6860381"/>
              <a:gd name="connsiteX11" fmla="*/ 2 w 6096000"/>
              <a:gd name="connsiteY11" fmla="*/ 2381 h 6860381"/>
              <a:gd name="connsiteX12" fmla="*/ 2 w 6096000"/>
              <a:gd name="connsiteY12" fmla="*/ 711994 h 6860381"/>
              <a:gd name="connsiteX13" fmla="*/ 233366 w 6096000"/>
              <a:gd name="connsiteY13" fmla="*/ 711994 h 6860381"/>
              <a:gd name="connsiteX14" fmla="*/ 233366 w 6096000"/>
              <a:gd name="connsiteY14" fmla="*/ 2381 h 6860381"/>
              <a:gd name="connsiteX15" fmla="*/ 229238 w 6096000"/>
              <a:gd name="connsiteY15" fmla="*/ 2381 h 6860381"/>
              <a:gd name="connsiteX16" fmla="*/ 229238 w 6096000"/>
              <a:gd name="connsiteY16" fmla="*/ 0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0 w 6096000"/>
              <a:gd name="connsiteY6" fmla="*/ 6626381 h 6860381"/>
              <a:gd name="connsiteX7" fmla="*/ 1 w 6096000"/>
              <a:gd name="connsiteY7" fmla="*/ 948531 h 6860381"/>
              <a:gd name="connsiteX8" fmla="*/ 1 w 6096000"/>
              <a:gd name="connsiteY8" fmla="*/ 711200 h 6860381"/>
              <a:gd name="connsiteX9" fmla="*/ 1 w 6096000"/>
              <a:gd name="connsiteY9" fmla="*/ 2381 h 6860381"/>
              <a:gd name="connsiteX10" fmla="*/ 2 w 6096000"/>
              <a:gd name="connsiteY10" fmla="*/ 2381 h 6860381"/>
              <a:gd name="connsiteX11" fmla="*/ 2 w 6096000"/>
              <a:gd name="connsiteY11" fmla="*/ 711994 h 6860381"/>
              <a:gd name="connsiteX12" fmla="*/ 233366 w 6096000"/>
              <a:gd name="connsiteY12" fmla="*/ 711994 h 6860381"/>
              <a:gd name="connsiteX13" fmla="*/ 233366 w 6096000"/>
              <a:gd name="connsiteY13" fmla="*/ 2381 h 6860381"/>
              <a:gd name="connsiteX14" fmla="*/ 229238 w 6096000"/>
              <a:gd name="connsiteY14" fmla="*/ 2381 h 6860381"/>
              <a:gd name="connsiteX15" fmla="*/ 229238 w 6096000"/>
              <a:gd name="connsiteY15" fmla="*/ 0 h 6860381"/>
              <a:gd name="connsiteX0" fmla="*/ 242989 w 6109751"/>
              <a:gd name="connsiteY0" fmla="*/ 0 h 6860381"/>
              <a:gd name="connsiteX1" fmla="*/ 6104989 w 6109751"/>
              <a:gd name="connsiteY1" fmla="*/ 0 h 6860381"/>
              <a:gd name="connsiteX2" fmla="*/ 6104989 w 6109751"/>
              <a:gd name="connsiteY2" fmla="*/ 2381 h 6860381"/>
              <a:gd name="connsiteX3" fmla="*/ 6109751 w 6109751"/>
              <a:gd name="connsiteY3" fmla="*/ 2381 h 6860381"/>
              <a:gd name="connsiteX4" fmla="*/ 6109751 w 6109751"/>
              <a:gd name="connsiteY4" fmla="*/ 6860381 h 6860381"/>
              <a:gd name="connsiteX5" fmla="*/ 6109750 w 6109751"/>
              <a:gd name="connsiteY5" fmla="*/ 6860381 h 6860381"/>
              <a:gd name="connsiteX6" fmla="*/ 0 w 6109751"/>
              <a:gd name="connsiteY6" fmla="*/ 6860137 h 6860381"/>
              <a:gd name="connsiteX7" fmla="*/ 13752 w 6109751"/>
              <a:gd name="connsiteY7" fmla="*/ 948531 h 6860381"/>
              <a:gd name="connsiteX8" fmla="*/ 13752 w 6109751"/>
              <a:gd name="connsiteY8" fmla="*/ 711200 h 6860381"/>
              <a:gd name="connsiteX9" fmla="*/ 13752 w 6109751"/>
              <a:gd name="connsiteY9" fmla="*/ 2381 h 6860381"/>
              <a:gd name="connsiteX10" fmla="*/ 13753 w 6109751"/>
              <a:gd name="connsiteY10" fmla="*/ 2381 h 6860381"/>
              <a:gd name="connsiteX11" fmla="*/ 13753 w 6109751"/>
              <a:gd name="connsiteY11" fmla="*/ 711994 h 6860381"/>
              <a:gd name="connsiteX12" fmla="*/ 247117 w 6109751"/>
              <a:gd name="connsiteY12" fmla="*/ 711994 h 6860381"/>
              <a:gd name="connsiteX13" fmla="*/ 247117 w 6109751"/>
              <a:gd name="connsiteY13" fmla="*/ 2381 h 6860381"/>
              <a:gd name="connsiteX14" fmla="*/ 242989 w 6109751"/>
              <a:gd name="connsiteY14" fmla="*/ 2381 h 6860381"/>
              <a:gd name="connsiteX15" fmla="*/ 242989 w 6109751"/>
              <a:gd name="connsiteY15" fmla="*/ 0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0 w 6096000"/>
              <a:gd name="connsiteY6" fmla="*/ 6860137 h 6860381"/>
              <a:gd name="connsiteX7" fmla="*/ 1 w 6096000"/>
              <a:gd name="connsiteY7" fmla="*/ 948531 h 6860381"/>
              <a:gd name="connsiteX8" fmla="*/ 1 w 6096000"/>
              <a:gd name="connsiteY8" fmla="*/ 711200 h 6860381"/>
              <a:gd name="connsiteX9" fmla="*/ 1 w 6096000"/>
              <a:gd name="connsiteY9" fmla="*/ 2381 h 6860381"/>
              <a:gd name="connsiteX10" fmla="*/ 2 w 6096000"/>
              <a:gd name="connsiteY10" fmla="*/ 2381 h 6860381"/>
              <a:gd name="connsiteX11" fmla="*/ 2 w 6096000"/>
              <a:gd name="connsiteY11" fmla="*/ 711994 h 6860381"/>
              <a:gd name="connsiteX12" fmla="*/ 233366 w 6096000"/>
              <a:gd name="connsiteY12" fmla="*/ 711994 h 6860381"/>
              <a:gd name="connsiteX13" fmla="*/ 233366 w 6096000"/>
              <a:gd name="connsiteY13" fmla="*/ 2381 h 6860381"/>
              <a:gd name="connsiteX14" fmla="*/ 229238 w 6096000"/>
              <a:gd name="connsiteY14" fmla="*/ 2381 h 6860381"/>
              <a:gd name="connsiteX15" fmla="*/ 229238 w 6096000"/>
              <a:gd name="connsiteY15" fmla="*/ 0 h 6860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096000" h="6860381">
                <a:moveTo>
                  <a:pt x="229238" y="0"/>
                </a:moveTo>
                <a:lnTo>
                  <a:pt x="6091238" y="0"/>
                </a:lnTo>
                <a:lnTo>
                  <a:pt x="6091238" y="2381"/>
                </a:lnTo>
                <a:lnTo>
                  <a:pt x="6096000" y="2381"/>
                </a:lnTo>
                <a:lnTo>
                  <a:pt x="6096000" y="6860381"/>
                </a:lnTo>
                <a:lnTo>
                  <a:pt x="6095999" y="6860381"/>
                </a:lnTo>
                <a:lnTo>
                  <a:pt x="0" y="6860137"/>
                </a:lnTo>
                <a:cubicBezTo>
                  <a:pt x="0" y="4967520"/>
                  <a:pt x="1" y="2841148"/>
                  <a:pt x="1" y="948531"/>
                </a:cubicBezTo>
                <a:lnTo>
                  <a:pt x="1" y="711200"/>
                </a:lnTo>
                <a:lnTo>
                  <a:pt x="1" y="2381"/>
                </a:lnTo>
                <a:lnTo>
                  <a:pt x="2" y="2381"/>
                </a:lnTo>
                <a:lnTo>
                  <a:pt x="2" y="711994"/>
                </a:lnTo>
                <a:lnTo>
                  <a:pt x="233366" y="711994"/>
                </a:lnTo>
                <a:lnTo>
                  <a:pt x="233366" y="2381"/>
                </a:lnTo>
                <a:lnTo>
                  <a:pt x="229238" y="2381"/>
                </a:lnTo>
                <a:lnTo>
                  <a:pt x="229238" y="0"/>
                </a:lnTo>
                <a:close/>
              </a:path>
            </a:pathLst>
          </a:custGeom>
          <a:solidFill>
            <a:schemeClr val="bg1">
              <a:lumMod val="85000"/>
            </a:schemeClr>
          </a:solidFill>
        </p:spPr>
        <p:txBody>
          <a:bodyPr wrap="square" anchor="ctr" anchorCtr="0">
            <a:noAutofit/>
          </a:bodyPr>
          <a:lstStyle/>
          <a:p>
            <a:r>
              <a:rPr lang="nl-NL"/>
              <a:t>Klik op het pictogram als u een afbeelding wilt toevoegen</a:t>
            </a:r>
            <a:endParaRPr lang="nl-NL" dirty="0"/>
          </a:p>
        </p:txBody>
      </p:sp>
      <p:sp>
        <p:nvSpPr>
          <p:cNvPr id="6" name="Tijdelijke aanduiding voor datum 5"/>
          <p:cNvSpPr>
            <a:spLocks noGrp="1"/>
          </p:cNvSpPr>
          <p:nvPr>
            <p:ph type="dt" sz="half" idx="25"/>
          </p:nvPr>
        </p:nvSpPr>
        <p:spPr/>
        <p:txBody>
          <a:bodyPr/>
          <a:lstStyle/>
          <a:p>
            <a:endParaRPr lang="nl-NL" dirty="0"/>
          </a:p>
        </p:txBody>
      </p:sp>
      <p:sp>
        <p:nvSpPr>
          <p:cNvPr id="12" name="Tijdelijke aanduiding voor voettekst 11"/>
          <p:cNvSpPr>
            <a:spLocks noGrp="1"/>
          </p:cNvSpPr>
          <p:nvPr>
            <p:ph type="ftr" sz="quarter" idx="26"/>
          </p:nvPr>
        </p:nvSpPr>
        <p:spPr/>
        <p:txBody>
          <a:bodyPr/>
          <a:lstStyle/>
          <a:p>
            <a:endParaRPr lang="nl-NL" dirty="0"/>
          </a:p>
        </p:txBody>
      </p:sp>
      <p:sp>
        <p:nvSpPr>
          <p:cNvPr id="13" name="Tijdelijke aanduiding voor dianummer 12"/>
          <p:cNvSpPr>
            <a:spLocks noGrp="1"/>
          </p:cNvSpPr>
          <p:nvPr>
            <p:ph type="sldNum" sz="quarter" idx="27"/>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72983865"/>
      </p:ext>
    </p:extLst>
  </p:cSld>
  <p:clrMapOvr>
    <a:masterClrMapping/>
  </p:clrMapOvr>
  <p:extLst>
    <p:ext uri="{DCECCB84-F9BA-43D5-87BE-67443E8EF086}">
      <p15:sldGuideLst xmlns:p15="http://schemas.microsoft.com/office/powerpoint/2012/main">
        <p15:guide id="1" pos="3977">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numCol="2" spcCol="468000"/>
          <a:lstStyle/>
          <a:p>
            <a:pPr lvl="0"/>
            <a:r>
              <a:rPr lang="nl-NL"/>
              <a:t>Klikken om de tekststijl van het model te bewerken</a:t>
            </a:r>
          </a:p>
        </p:txBody>
      </p:sp>
      <p:sp>
        <p:nvSpPr>
          <p:cNvPr id="2" name="Titel 1"/>
          <p:cNvSpPr>
            <a:spLocks noGrp="1"/>
          </p:cNvSpPr>
          <p:nvPr>
            <p:ph type="title"/>
          </p:nvPr>
        </p:nvSpPr>
        <p:spPr/>
        <p:txBody>
          <a:bodyPr/>
          <a:lstStyle/>
          <a:p>
            <a:r>
              <a:rPr lang="nl-NL"/>
              <a:t>Klik om stijl te bewerken</a:t>
            </a:r>
          </a:p>
        </p:txBody>
      </p:sp>
      <p:sp>
        <p:nvSpPr>
          <p:cNvPr id="13" name="Tijdelijke aanduiding voor datum 12"/>
          <p:cNvSpPr>
            <a:spLocks noGrp="1"/>
          </p:cNvSpPr>
          <p:nvPr>
            <p:ph type="dt" sz="half" idx="10"/>
          </p:nvPr>
        </p:nvSpPr>
        <p:spPr/>
        <p:txBody>
          <a:bodyPr/>
          <a:lstStyle/>
          <a:p>
            <a:endParaRPr lang="nl-NL" dirty="0"/>
          </a:p>
        </p:txBody>
      </p:sp>
      <p:sp>
        <p:nvSpPr>
          <p:cNvPr id="14" name="Tijdelijke aanduiding voor voettekst 13"/>
          <p:cNvSpPr>
            <a:spLocks noGrp="1"/>
          </p:cNvSpPr>
          <p:nvPr>
            <p:ph type="ftr" sz="quarter" idx="11"/>
          </p:nvPr>
        </p:nvSpPr>
        <p:spPr/>
        <p:txBody>
          <a:bodyPr/>
          <a:lstStyle/>
          <a:p>
            <a:endParaRPr lang="nl-NL" dirty="0"/>
          </a:p>
        </p:txBody>
      </p:sp>
      <p:sp>
        <p:nvSpPr>
          <p:cNvPr id="15" name="Tijdelijke aanduiding voor dianummer 14"/>
          <p:cNvSpPr>
            <a:spLocks noGrp="1"/>
          </p:cNvSpPr>
          <p:nvPr>
            <p:ph type="sldNum" sz="quarter" idx="12"/>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4129216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Afbeelding">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67795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Afbeelding met titel">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Titel 4"/>
          <p:cNvSpPr>
            <a:spLocks noGrp="1"/>
          </p:cNvSpPr>
          <p:nvPr>
            <p:ph type="title"/>
          </p:nvPr>
        </p:nvSpPr>
        <p:spPr>
          <a:xfrm>
            <a:off x="0" y="5153776"/>
            <a:ext cx="12192000" cy="576000"/>
          </a:xfrm>
          <a:solidFill>
            <a:schemeClr val="tx2"/>
          </a:solidFill>
        </p:spPr>
        <p:txBody>
          <a:bodyPr lIns="756000" anchor="ctr" anchorCtr="0">
            <a:noAutofit/>
          </a:bodyPr>
          <a:lstStyle>
            <a:lvl1pPr algn="l">
              <a:defRPr sz="3200">
                <a:solidFill>
                  <a:schemeClr val="bg1"/>
                </a:solidFill>
              </a:defRPr>
            </a:lvl1pPr>
          </a:lstStyle>
          <a:p>
            <a:r>
              <a:rPr lang="nl-NL"/>
              <a:t>Klik om stijl te bewerken</a:t>
            </a:r>
            <a:endParaRPr lang="nl-NL" dirty="0"/>
          </a:p>
        </p:txBody>
      </p:sp>
      <p:sp>
        <p:nvSpPr>
          <p:cNvPr id="3" name="Tijdelijke aanduiding voor tekst 2"/>
          <p:cNvSpPr>
            <a:spLocks noGrp="1"/>
          </p:cNvSpPr>
          <p:nvPr>
            <p:ph type="body" sz="quarter" idx="10"/>
          </p:nvPr>
        </p:nvSpPr>
        <p:spPr>
          <a:xfrm>
            <a:off x="0" y="5825413"/>
            <a:ext cx="12192000" cy="396000"/>
          </a:xfrm>
          <a:solidFill>
            <a:schemeClr val="bg1"/>
          </a:solidFill>
        </p:spPr>
        <p:txBody>
          <a:bodyPr lIns="756000" anchor="ctr" anchorCtr="0">
            <a:normAutofit/>
          </a:bodyPr>
          <a:lstStyle>
            <a:lvl1pPr marL="0" indent="0">
              <a:buNone/>
              <a:defRPr sz="2000" i="0">
                <a:solidFill>
                  <a:schemeClr val="tx1"/>
                </a:solidFill>
              </a:defRPr>
            </a:lvl1pPr>
            <a:lvl2pPr marL="313200" indent="0">
              <a:buNone/>
              <a:defRPr/>
            </a:lvl2pPr>
            <a:lvl3pPr marL="630000" indent="0">
              <a:buNone/>
              <a:defRPr/>
            </a:lvl3pPr>
            <a:lvl4pPr marL="943200" indent="0">
              <a:buNone/>
              <a:defRPr/>
            </a:lvl4pPr>
            <a:lvl5pPr marL="1260000" indent="0">
              <a:buNone/>
              <a:defRPr/>
            </a:lvl5pPr>
          </a:lstStyle>
          <a:p>
            <a:pPr lvl="0"/>
            <a:r>
              <a:rPr lang="nl-NL"/>
              <a:t>Klikken om de tekststijl van het model te bewerken</a:t>
            </a:r>
          </a:p>
        </p:txBody>
      </p:sp>
      <p:pic>
        <p:nvPicPr>
          <p:cNvPr id="4" name="Afbeelding 3"/>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3175" y="0"/>
            <a:ext cx="12198350" cy="1066800"/>
          </a:xfrm>
          <a:prstGeom prst="rect">
            <a:avLst/>
          </a:prstGeom>
        </p:spPr>
      </p:pic>
    </p:spTree>
    <p:extLst>
      <p:ext uri="{BB962C8B-B14F-4D97-AF65-F5344CB8AC3E}">
        <p14:creationId xmlns:p14="http://schemas.microsoft.com/office/powerpoint/2010/main" val="9924026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abel/grafiek">
    <p:spTree>
      <p:nvGrpSpPr>
        <p:cNvPr id="1" name=""/>
        <p:cNvGrpSpPr/>
        <p:nvPr/>
      </p:nvGrpSpPr>
      <p:grpSpPr>
        <a:xfrm>
          <a:off x="0" y="0"/>
          <a:ext cx="0" cy="0"/>
          <a:chOff x="0" y="0"/>
          <a:chExt cx="0" cy="0"/>
        </a:xfrm>
      </p:grpSpPr>
      <p:sp>
        <p:nvSpPr>
          <p:cNvPr id="8" name="Titel 7"/>
          <p:cNvSpPr>
            <a:spLocks noGrp="1"/>
          </p:cNvSpPr>
          <p:nvPr>
            <p:ph type="title"/>
          </p:nvPr>
        </p:nvSpPr>
        <p:spPr/>
        <p:txBody>
          <a:bodyPr/>
          <a:lstStyle/>
          <a:p>
            <a:r>
              <a:rPr lang="nl-NL"/>
              <a:t>Klik om stijl te bewerken</a:t>
            </a:r>
            <a:endParaRPr lang="nl-NL" dirty="0"/>
          </a:p>
        </p:txBody>
      </p:sp>
      <p:sp>
        <p:nvSpPr>
          <p:cNvPr id="3" name="Tijdelijke aanduiding voor inhoud 2"/>
          <p:cNvSpPr>
            <a:spLocks noGrp="1"/>
          </p:cNvSpPr>
          <p:nvPr>
            <p:ph sz="quarter" idx="13"/>
          </p:nvPr>
        </p:nvSpPr>
        <p:spPr>
          <a:xfrm>
            <a:off x="635000" y="2276475"/>
            <a:ext cx="10923588" cy="3944938"/>
          </a:xfrm>
        </p:spPr>
        <p:txBody>
          <a:bodyPr/>
          <a:lstStyle/>
          <a:p>
            <a:pPr lvl="0"/>
            <a:r>
              <a:rPr lang="nl-NL"/>
              <a:t>Klikken om de tekststijl van het model te bewerken</a:t>
            </a:r>
          </a:p>
        </p:txBody>
      </p:sp>
      <p:sp>
        <p:nvSpPr>
          <p:cNvPr id="10" name="Tijdelijke aanduiding voor datum 9"/>
          <p:cNvSpPr>
            <a:spLocks noGrp="1"/>
          </p:cNvSpPr>
          <p:nvPr>
            <p:ph type="dt" sz="half" idx="14"/>
          </p:nvPr>
        </p:nvSpPr>
        <p:spPr/>
        <p:txBody>
          <a:bodyPr/>
          <a:lstStyle/>
          <a:p>
            <a:endParaRPr lang="nl-NL" dirty="0"/>
          </a:p>
        </p:txBody>
      </p:sp>
      <p:sp>
        <p:nvSpPr>
          <p:cNvPr id="11" name="Tijdelijke aanduiding voor voettekst 10"/>
          <p:cNvSpPr>
            <a:spLocks noGrp="1"/>
          </p:cNvSpPr>
          <p:nvPr>
            <p:ph type="ftr" sz="quarter" idx="15"/>
          </p:nvPr>
        </p:nvSpPr>
        <p:spPr/>
        <p:txBody>
          <a:bodyPr/>
          <a:lstStyle/>
          <a:p>
            <a:endParaRPr lang="nl-NL" dirty="0"/>
          </a:p>
        </p:txBody>
      </p:sp>
      <p:sp>
        <p:nvSpPr>
          <p:cNvPr id="12" name="Tijdelijke aanduiding voor dianummer 11"/>
          <p:cNvSpPr>
            <a:spLocks noGrp="1"/>
          </p:cNvSpPr>
          <p:nvPr>
            <p:ph type="sldNum" sz="quarter" idx="16"/>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2590003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abel/grafiek met bijschrift">
    <p:spTree>
      <p:nvGrpSpPr>
        <p:cNvPr id="1" name=""/>
        <p:cNvGrpSpPr/>
        <p:nvPr/>
      </p:nvGrpSpPr>
      <p:grpSpPr>
        <a:xfrm>
          <a:off x="0" y="0"/>
          <a:ext cx="0" cy="0"/>
          <a:chOff x="0" y="0"/>
          <a:chExt cx="0" cy="0"/>
        </a:xfrm>
      </p:grpSpPr>
      <p:sp>
        <p:nvSpPr>
          <p:cNvPr id="8" name="Titel 7"/>
          <p:cNvSpPr>
            <a:spLocks noGrp="1"/>
          </p:cNvSpPr>
          <p:nvPr>
            <p:ph type="title"/>
          </p:nvPr>
        </p:nvSpPr>
        <p:spPr/>
        <p:txBody>
          <a:bodyPr/>
          <a:lstStyle/>
          <a:p>
            <a:r>
              <a:rPr lang="nl-NL"/>
              <a:t>Klik om stijl te bewerken</a:t>
            </a:r>
          </a:p>
        </p:txBody>
      </p:sp>
      <p:sp>
        <p:nvSpPr>
          <p:cNvPr id="3" name="Tijdelijke aanduiding voor tekst 2"/>
          <p:cNvSpPr>
            <a:spLocks noGrp="1"/>
          </p:cNvSpPr>
          <p:nvPr>
            <p:ph type="body" sz="quarter" idx="14"/>
          </p:nvPr>
        </p:nvSpPr>
        <p:spPr>
          <a:xfrm>
            <a:off x="7958859" y="2276475"/>
            <a:ext cx="3600000" cy="3937000"/>
          </a:xfrm>
        </p:spPr>
        <p:txBody>
          <a:bodyPr/>
          <a:lstStyle>
            <a:lvl1pPr marL="0" indent="0">
              <a:buNone/>
              <a:defRPr sz="2000"/>
            </a:lvl1pPr>
            <a:lvl2pPr marL="313200" indent="0">
              <a:buNone/>
              <a:defRPr sz="1800"/>
            </a:lvl2pPr>
            <a:lvl3pPr marL="630000" indent="0">
              <a:buNone/>
              <a:defRPr sz="1600"/>
            </a:lvl3pPr>
            <a:lvl4pPr marL="943200" indent="0">
              <a:buNone/>
              <a:defRPr sz="1600"/>
            </a:lvl4pPr>
            <a:lvl5pPr marL="1260000" indent="0">
              <a:buNone/>
              <a:defRPr/>
            </a:lvl5pPr>
          </a:lstStyle>
          <a:p>
            <a:pPr lvl="0"/>
            <a:r>
              <a:rPr lang="nl-NL"/>
              <a:t>Klikken om de tekststijl van het model te bewerken</a:t>
            </a:r>
          </a:p>
        </p:txBody>
      </p:sp>
      <p:sp>
        <p:nvSpPr>
          <p:cNvPr id="9" name="Tijdelijke aanduiding voor inhoud 8"/>
          <p:cNvSpPr>
            <a:spLocks noGrp="1"/>
          </p:cNvSpPr>
          <p:nvPr>
            <p:ph sz="quarter" idx="15"/>
          </p:nvPr>
        </p:nvSpPr>
        <p:spPr>
          <a:xfrm>
            <a:off x="635000" y="2276475"/>
            <a:ext cx="7178964" cy="3944938"/>
          </a:xfrm>
        </p:spPr>
        <p:txBody>
          <a:bodyPr/>
          <a:lstStyle/>
          <a:p>
            <a:pPr lvl="0"/>
            <a:r>
              <a:rPr lang="nl-NL"/>
              <a:t>Klikken om de tekststijl van het model te bewerken</a:t>
            </a:r>
          </a:p>
        </p:txBody>
      </p:sp>
      <p:sp>
        <p:nvSpPr>
          <p:cNvPr id="11" name="Tijdelijke aanduiding voor datum 10"/>
          <p:cNvSpPr>
            <a:spLocks noGrp="1"/>
          </p:cNvSpPr>
          <p:nvPr>
            <p:ph type="dt" sz="half" idx="16"/>
          </p:nvPr>
        </p:nvSpPr>
        <p:spPr/>
        <p:txBody>
          <a:bodyPr/>
          <a:lstStyle/>
          <a:p>
            <a:endParaRPr lang="nl-NL" dirty="0"/>
          </a:p>
        </p:txBody>
      </p:sp>
      <p:sp>
        <p:nvSpPr>
          <p:cNvPr id="12" name="Tijdelijke aanduiding voor voettekst 11"/>
          <p:cNvSpPr>
            <a:spLocks noGrp="1"/>
          </p:cNvSpPr>
          <p:nvPr>
            <p:ph type="ftr" sz="quarter" idx="17"/>
          </p:nvPr>
        </p:nvSpPr>
        <p:spPr/>
        <p:txBody>
          <a:bodyPr/>
          <a:lstStyle/>
          <a:p>
            <a:endParaRPr lang="nl-NL" dirty="0"/>
          </a:p>
        </p:txBody>
      </p:sp>
      <p:sp>
        <p:nvSpPr>
          <p:cNvPr id="13" name="Tijdelijke aanduiding voor dianummer 12"/>
          <p:cNvSpPr>
            <a:spLocks noGrp="1"/>
          </p:cNvSpPr>
          <p:nvPr>
            <p:ph type="sldNum" sz="quarter" idx="18"/>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220868889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abel/grafiek verticaal">
    <p:bg>
      <p:bgPr>
        <a:gradFill>
          <a:gsLst>
            <a:gs pos="50000">
              <a:schemeClr val="bg1"/>
            </a:gs>
            <a:gs pos="50000">
              <a:schemeClr val="tx2"/>
            </a:gs>
          </a:gsLst>
          <a:lin ang="0" scaled="0"/>
        </a:gradFill>
        <a:effectLst/>
      </p:bgPr>
    </p:bg>
    <p:spTree>
      <p:nvGrpSpPr>
        <p:cNvPr id="1" name=""/>
        <p:cNvGrpSpPr/>
        <p:nvPr/>
      </p:nvGrpSpPr>
      <p:grpSpPr>
        <a:xfrm>
          <a:off x="0" y="0"/>
          <a:ext cx="0" cy="0"/>
          <a:chOff x="0" y="0"/>
          <a:chExt cx="0" cy="0"/>
        </a:xfrm>
      </p:grpSpPr>
      <p:sp>
        <p:nvSpPr>
          <p:cNvPr id="10" name="Tijdelijke aanduiding voor tekst 9"/>
          <p:cNvSpPr>
            <a:spLocks noGrp="1"/>
          </p:cNvSpPr>
          <p:nvPr>
            <p:ph type="body" sz="quarter" idx="14"/>
          </p:nvPr>
        </p:nvSpPr>
        <p:spPr>
          <a:xfrm>
            <a:off x="6550024" y="2289599"/>
            <a:ext cx="5004000" cy="3931813"/>
          </a:xfrm>
        </p:spPr>
        <p:txBody>
          <a:bodyPr anchor="t" anchorCtr="0"/>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nl-NL"/>
              <a:t>Klikken om de tekststijl van het model te bewerken</a:t>
            </a:r>
          </a:p>
        </p:txBody>
      </p:sp>
      <p:sp>
        <p:nvSpPr>
          <p:cNvPr id="2" name="Titel 1"/>
          <p:cNvSpPr>
            <a:spLocks noGrp="1"/>
          </p:cNvSpPr>
          <p:nvPr>
            <p:ph type="title"/>
          </p:nvPr>
        </p:nvSpPr>
        <p:spPr>
          <a:xfrm>
            <a:off x="6550024" y="1051200"/>
            <a:ext cx="5004000" cy="948047"/>
          </a:xfrm>
        </p:spPr>
        <p:txBody>
          <a:bodyPr/>
          <a:lstStyle>
            <a:lvl1pPr>
              <a:defRPr>
                <a:solidFill>
                  <a:schemeClr val="bg1"/>
                </a:solidFill>
              </a:defRPr>
            </a:lvl1pPr>
          </a:lstStyle>
          <a:p>
            <a:r>
              <a:rPr lang="nl-NL"/>
              <a:t>Klik om stijl te bewerken</a:t>
            </a:r>
            <a:endParaRPr lang="nl-NL" dirty="0"/>
          </a:p>
        </p:txBody>
      </p:sp>
      <p:sp>
        <p:nvSpPr>
          <p:cNvPr id="9" name="Tijdelijke aanduiding voor inhoud 8"/>
          <p:cNvSpPr>
            <a:spLocks noGrp="1"/>
          </p:cNvSpPr>
          <p:nvPr>
            <p:ph sz="quarter" idx="19"/>
          </p:nvPr>
        </p:nvSpPr>
        <p:spPr>
          <a:xfrm>
            <a:off x="635000" y="1066799"/>
            <a:ext cx="5003800" cy="5154613"/>
          </a:xfrm>
        </p:spPr>
        <p:txBody>
          <a:bodyPr/>
          <a:lstStyle/>
          <a:p>
            <a:pPr lvl="0"/>
            <a:r>
              <a:rPr lang="nl-NL"/>
              <a:t>Klikken om de tekststijl van het model te bewerken</a:t>
            </a:r>
          </a:p>
        </p:txBody>
      </p:sp>
      <p:sp>
        <p:nvSpPr>
          <p:cNvPr id="14" name="Tijdelijke aanduiding voor datum 13"/>
          <p:cNvSpPr>
            <a:spLocks noGrp="1"/>
          </p:cNvSpPr>
          <p:nvPr>
            <p:ph type="dt" sz="half" idx="20"/>
          </p:nvPr>
        </p:nvSpPr>
        <p:spPr/>
        <p:txBody>
          <a:bodyPr/>
          <a:lstStyle/>
          <a:p>
            <a:endParaRPr lang="nl-NL" dirty="0"/>
          </a:p>
        </p:txBody>
      </p:sp>
      <p:sp>
        <p:nvSpPr>
          <p:cNvPr id="15" name="Tijdelijke aanduiding voor voettekst 14"/>
          <p:cNvSpPr>
            <a:spLocks noGrp="1"/>
          </p:cNvSpPr>
          <p:nvPr>
            <p:ph type="ftr" sz="quarter" idx="21"/>
          </p:nvPr>
        </p:nvSpPr>
        <p:spPr/>
        <p:txBody>
          <a:bodyPr/>
          <a:lstStyle/>
          <a:p>
            <a:endParaRPr lang="nl-NL" dirty="0"/>
          </a:p>
        </p:txBody>
      </p:sp>
      <p:sp>
        <p:nvSpPr>
          <p:cNvPr id="16" name="Tijdelijke aanduiding voor dianummer 15"/>
          <p:cNvSpPr>
            <a:spLocks noGrp="1"/>
          </p:cNvSpPr>
          <p:nvPr>
            <p:ph type="sldNum" sz="quarter" idx="22"/>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904443803"/>
      </p:ext>
    </p:extLst>
  </p:cSld>
  <p:clrMapOvr>
    <a:masterClrMapping/>
  </p:clrMapOvr>
  <p:extLst>
    <p:ext uri="{DCECCB84-F9BA-43D5-87BE-67443E8EF086}">
      <p15:sldGuideLst xmlns:p15="http://schemas.microsoft.com/office/powerpoint/2012/main">
        <p15:guide id="1" orient="horz" pos="1661">
          <p15:clr>
            <a:srgbClr val="FBAE40"/>
          </p15:clr>
        </p15:guide>
        <p15:guide id="2" orient="horz" pos="2659">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Contact B">
    <p:bg>
      <p:bgPr>
        <a:gradFill>
          <a:gsLst>
            <a:gs pos="50000">
              <a:schemeClr val="tx2"/>
            </a:gs>
            <a:gs pos="50000">
              <a:schemeClr val="bg1"/>
            </a:gs>
          </a:gsLst>
          <a:lin ang="0" scaled="0"/>
        </a:gra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35000" y="2565400"/>
            <a:ext cx="5003800" cy="1727200"/>
          </a:xfrm>
        </p:spPr>
        <p:txBody>
          <a:bodyPr anchor="ctr" anchorCtr="0">
            <a:normAutofit/>
          </a:bodyPr>
          <a:lstStyle>
            <a:lvl1pPr>
              <a:defRPr sz="4800">
                <a:solidFill>
                  <a:schemeClr val="bg1"/>
                </a:solidFill>
              </a:defRPr>
            </a:lvl1pPr>
          </a:lstStyle>
          <a:p>
            <a:r>
              <a:rPr lang="nl-NL" dirty="0"/>
              <a:t>Typ een afsluitende zin</a:t>
            </a:r>
          </a:p>
        </p:txBody>
      </p:sp>
      <p:sp>
        <p:nvSpPr>
          <p:cNvPr id="18" name="Tijdelijke aanduiding voor tekst 13"/>
          <p:cNvSpPr>
            <a:spLocks noGrp="1"/>
          </p:cNvSpPr>
          <p:nvPr>
            <p:ph type="body" sz="quarter" idx="13" hasCustomPrompt="1"/>
          </p:nvPr>
        </p:nvSpPr>
        <p:spPr>
          <a:xfrm>
            <a:off x="7176285" y="2286000"/>
            <a:ext cx="4382303" cy="691884"/>
          </a:xfrm>
        </p:spPr>
        <p:txBody>
          <a:bodyPr numCol="1" spcCol="180000" anchor="ctr" anchorCtr="0">
            <a:normAutofit/>
          </a:bodyPr>
          <a:lstStyle>
            <a:lvl1pPr marL="0" indent="0">
              <a:buNone/>
              <a:defRPr sz="2000" i="0">
                <a:solidFill>
                  <a:schemeClr val="tx2"/>
                </a:solidFill>
              </a:defRPr>
            </a:lvl1pPr>
          </a:lstStyle>
          <a:p>
            <a:pPr lvl="0"/>
            <a:r>
              <a:rPr lang="nl-NL" dirty="0"/>
              <a:t>Klik om de tekststijl van het model te bewerken</a:t>
            </a:r>
          </a:p>
        </p:txBody>
      </p:sp>
      <p:sp>
        <p:nvSpPr>
          <p:cNvPr id="19" name="Tijdelijke aanduiding voor tekst 13"/>
          <p:cNvSpPr>
            <a:spLocks noGrp="1"/>
          </p:cNvSpPr>
          <p:nvPr>
            <p:ph type="body" sz="quarter" idx="17" hasCustomPrompt="1"/>
          </p:nvPr>
        </p:nvSpPr>
        <p:spPr>
          <a:xfrm>
            <a:off x="7176285" y="3079487"/>
            <a:ext cx="4382303" cy="691884"/>
          </a:xfrm>
        </p:spPr>
        <p:txBody>
          <a:bodyPr numCol="1" spcCol="180000" anchor="ctr" anchorCtr="0">
            <a:normAutofit/>
          </a:bodyPr>
          <a:lstStyle>
            <a:lvl1pPr marL="0" indent="0">
              <a:buNone/>
              <a:defRPr sz="2000" i="0">
                <a:solidFill>
                  <a:schemeClr val="tx2"/>
                </a:solidFill>
              </a:defRPr>
            </a:lvl1pPr>
          </a:lstStyle>
          <a:p>
            <a:pPr lvl="0"/>
            <a:r>
              <a:rPr lang="nl-NL" dirty="0"/>
              <a:t>Klik om de tekststijl van het model te bewerken</a:t>
            </a:r>
          </a:p>
        </p:txBody>
      </p:sp>
      <p:sp>
        <p:nvSpPr>
          <p:cNvPr id="20" name="Tijdelijke aanduiding voor tekst 13"/>
          <p:cNvSpPr>
            <a:spLocks noGrp="1"/>
          </p:cNvSpPr>
          <p:nvPr>
            <p:ph type="body" sz="quarter" idx="18" hasCustomPrompt="1"/>
          </p:nvPr>
        </p:nvSpPr>
        <p:spPr>
          <a:xfrm>
            <a:off x="7176285" y="3845506"/>
            <a:ext cx="4382303" cy="691884"/>
          </a:xfrm>
        </p:spPr>
        <p:txBody>
          <a:bodyPr numCol="1" spcCol="180000" anchor="ctr" anchorCtr="0">
            <a:normAutofit/>
          </a:bodyPr>
          <a:lstStyle>
            <a:lvl1pPr marL="0" indent="0">
              <a:buNone/>
              <a:defRPr sz="2000" i="0">
                <a:solidFill>
                  <a:schemeClr val="tx2"/>
                </a:solidFill>
              </a:defRPr>
            </a:lvl1pPr>
          </a:lstStyle>
          <a:p>
            <a:pPr lvl="0"/>
            <a:r>
              <a:rPr lang="nl-NL" dirty="0"/>
              <a:t>Klik om de tekststijl van het model te bewerken</a:t>
            </a:r>
          </a:p>
        </p:txBody>
      </p:sp>
      <p:sp>
        <p:nvSpPr>
          <p:cNvPr id="21" name="Tijdelijke aanduiding voor afbeelding 3"/>
          <p:cNvSpPr>
            <a:spLocks noGrp="1" noChangeAspect="1"/>
          </p:cNvSpPr>
          <p:nvPr>
            <p:ph type="pic" sz="quarter" idx="19"/>
          </p:nvPr>
        </p:nvSpPr>
        <p:spPr>
          <a:xfrm>
            <a:off x="6564313" y="2361344"/>
            <a:ext cx="541203" cy="540000"/>
          </a:xfrm>
          <a:blipFill>
            <a:blip r:embed="rId2"/>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endParaRPr lang="nl-NL" dirty="0"/>
          </a:p>
        </p:txBody>
      </p:sp>
      <p:sp>
        <p:nvSpPr>
          <p:cNvPr id="22" name="Tijdelijke aanduiding voor afbeelding 3"/>
          <p:cNvSpPr>
            <a:spLocks noGrp="1" noChangeAspect="1"/>
          </p:cNvSpPr>
          <p:nvPr>
            <p:ph type="pic" sz="quarter" idx="20"/>
          </p:nvPr>
        </p:nvSpPr>
        <p:spPr>
          <a:xfrm>
            <a:off x="6564313" y="3147360"/>
            <a:ext cx="541203" cy="540000"/>
          </a:xfrm>
          <a:blipFill>
            <a:blip r:embed="rId3"/>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endParaRPr lang="nl-NL" dirty="0"/>
          </a:p>
        </p:txBody>
      </p:sp>
      <p:sp>
        <p:nvSpPr>
          <p:cNvPr id="23" name="Tijdelijke aanduiding voor afbeelding 3"/>
          <p:cNvSpPr>
            <a:spLocks noGrp="1" noChangeAspect="1"/>
          </p:cNvSpPr>
          <p:nvPr>
            <p:ph type="pic" sz="quarter" idx="21"/>
          </p:nvPr>
        </p:nvSpPr>
        <p:spPr>
          <a:xfrm>
            <a:off x="6564313" y="3920850"/>
            <a:ext cx="541203" cy="540000"/>
          </a:xfrm>
          <a:blipFill>
            <a:blip r:embed="rId4"/>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endParaRPr lang="nl-NL" dirty="0"/>
          </a:p>
        </p:txBody>
      </p:sp>
      <p:sp>
        <p:nvSpPr>
          <p:cNvPr id="7" name="Tijdelijke aanduiding voor datum 6"/>
          <p:cNvSpPr>
            <a:spLocks noGrp="1"/>
          </p:cNvSpPr>
          <p:nvPr>
            <p:ph type="dt" sz="half" idx="22"/>
          </p:nvPr>
        </p:nvSpPr>
        <p:spPr/>
        <p:txBody>
          <a:bodyPr/>
          <a:lstStyle/>
          <a:p>
            <a:endParaRPr lang="nl-NL" dirty="0"/>
          </a:p>
        </p:txBody>
      </p:sp>
      <p:sp>
        <p:nvSpPr>
          <p:cNvPr id="8" name="Tijdelijke aanduiding voor voettekst 7"/>
          <p:cNvSpPr>
            <a:spLocks noGrp="1"/>
          </p:cNvSpPr>
          <p:nvPr>
            <p:ph type="ftr" sz="quarter" idx="23"/>
          </p:nvPr>
        </p:nvSpPr>
        <p:spPr/>
        <p:txBody>
          <a:bodyPr/>
          <a:lstStyle/>
          <a:p>
            <a:endParaRPr lang="nl-NL" dirty="0"/>
          </a:p>
        </p:txBody>
      </p:sp>
      <p:sp>
        <p:nvSpPr>
          <p:cNvPr id="9" name="Tijdelijke aanduiding voor dianummer 8"/>
          <p:cNvSpPr>
            <a:spLocks noGrp="1"/>
          </p:cNvSpPr>
          <p:nvPr>
            <p:ph type="sldNum" sz="quarter" idx="24"/>
          </p:nvPr>
        </p:nvSpPr>
        <p:spPr/>
        <p:txBody>
          <a:bodyPr/>
          <a:lstStyle/>
          <a:p>
            <a:fld id="{10A0A6AF-03C5-477E-939A-E28F7E7F05EA}" type="slidenum">
              <a:rPr lang="nl-NL" smtClean="0"/>
              <a:pPr/>
              <a:t>‹nr.›</a:t>
            </a:fld>
            <a:endParaRPr lang="nl-NL" dirty="0"/>
          </a:p>
        </p:txBody>
      </p:sp>
      <p:pic>
        <p:nvPicPr>
          <p:cNvPr id="13" name="Afbeelding 12" descr="Afbeelding met tekst&#10;&#10;Automatisch gegenereerde beschrijving">
            <a:extLst>
              <a:ext uri="{FF2B5EF4-FFF2-40B4-BE49-F238E27FC236}">
                <a16:creationId xmlns:a16="http://schemas.microsoft.com/office/drawing/2014/main" id="{C5BC913F-44C9-0741-BC0D-738F89AC7FC8}"/>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5447333" y="2366"/>
            <a:ext cx="3738638" cy="1622427"/>
          </a:xfrm>
          <a:prstGeom prst="rect">
            <a:avLst/>
          </a:prstGeom>
        </p:spPr>
      </p:pic>
    </p:spTree>
    <p:extLst>
      <p:ext uri="{BB962C8B-B14F-4D97-AF65-F5344CB8AC3E}">
        <p14:creationId xmlns:p14="http://schemas.microsoft.com/office/powerpoint/2010/main" val="13513320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act C">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35000" y="1875617"/>
            <a:ext cx="10923588" cy="1551795"/>
          </a:xfrm>
        </p:spPr>
        <p:txBody>
          <a:bodyPr anchor="ctr" anchorCtr="0">
            <a:normAutofit/>
          </a:bodyPr>
          <a:lstStyle>
            <a:lvl1pPr>
              <a:defRPr sz="4800">
                <a:solidFill>
                  <a:schemeClr val="tx1"/>
                </a:solidFill>
              </a:defRPr>
            </a:lvl1pPr>
          </a:lstStyle>
          <a:p>
            <a:r>
              <a:rPr lang="nl-NL" dirty="0"/>
              <a:t>Typ een afsluitende zin</a:t>
            </a:r>
          </a:p>
        </p:txBody>
      </p:sp>
      <p:sp>
        <p:nvSpPr>
          <p:cNvPr id="18" name="Tijdelijke aanduiding voor tekst 13"/>
          <p:cNvSpPr>
            <a:spLocks noGrp="1"/>
          </p:cNvSpPr>
          <p:nvPr>
            <p:ph type="body" sz="quarter" idx="13" hasCustomPrompt="1"/>
          </p:nvPr>
        </p:nvSpPr>
        <p:spPr>
          <a:xfrm>
            <a:off x="4224313" y="3846022"/>
            <a:ext cx="4680000" cy="691884"/>
          </a:xfrm>
        </p:spPr>
        <p:txBody>
          <a:bodyPr numCol="1" spcCol="180000" anchor="ctr" anchorCtr="0">
            <a:normAutofit/>
          </a:bodyPr>
          <a:lstStyle>
            <a:lvl1pPr marL="0" indent="0">
              <a:buNone/>
              <a:defRPr sz="2000" i="0">
                <a:solidFill>
                  <a:schemeClr val="tx2"/>
                </a:solidFill>
              </a:defRPr>
            </a:lvl1pPr>
          </a:lstStyle>
          <a:p>
            <a:pPr lvl="0"/>
            <a:r>
              <a:rPr lang="nl-NL" dirty="0"/>
              <a:t>Klik om de tekststijl van het model te bewerken</a:t>
            </a:r>
          </a:p>
        </p:txBody>
      </p:sp>
      <p:sp>
        <p:nvSpPr>
          <p:cNvPr id="19" name="Tijdelijke aanduiding voor tekst 13"/>
          <p:cNvSpPr>
            <a:spLocks noGrp="1"/>
          </p:cNvSpPr>
          <p:nvPr>
            <p:ph type="body" sz="quarter" idx="17" hasCustomPrompt="1"/>
          </p:nvPr>
        </p:nvSpPr>
        <p:spPr>
          <a:xfrm>
            <a:off x="4224313" y="4639509"/>
            <a:ext cx="4680000" cy="691884"/>
          </a:xfrm>
        </p:spPr>
        <p:txBody>
          <a:bodyPr numCol="1" spcCol="180000" anchor="ctr" anchorCtr="0">
            <a:normAutofit/>
          </a:bodyPr>
          <a:lstStyle>
            <a:lvl1pPr marL="0" indent="0">
              <a:buNone/>
              <a:defRPr sz="2000" i="0">
                <a:solidFill>
                  <a:schemeClr val="tx2"/>
                </a:solidFill>
              </a:defRPr>
            </a:lvl1pPr>
          </a:lstStyle>
          <a:p>
            <a:pPr lvl="0"/>
            <a:r>
              <a:rPr lang="nl-NL" dirty="0"/>
              <a:t>Klik om de tekststijl van het model te bewerken</a:t>
            </a:r>
          </a:p>
        </p:txBody>
      </p:sp>
      <p:sp>
        <p:nvSpPr>
          <p:cNvPr id="20" name="Tijdelijke aanduiding voor tekst 13"/>
          <p:cNvSpPr>
            <a:spLocks noGrp="1"/>
          </p:cNvSpPr>
          <p:nvPr>
            <p:ph type="body" sz="quarter" idx="18" hasCustomPrompt="1"/>
          </p:nvPr>
        </p:nvSpPr>
        <p:spPr>
          <a:xfrm>
            <a:off x="4224313" y="5405528"/>
            <a:ext cx="4680000" cy="691884"/>
          </a:xfrm>
        </p:spPr>
        <p:txBody>
          <a:bodyPr numCol="1" spcCol="180000" anchor="ctr" anchorCtr="0">
            <a:normAutofit/>
          </a:bodyPr>
          <a:lstStyle>
            <a:lvl1pPr marL="0" indent="0">
              <a:buNone/>
              <a:defRPr sz="2000" i="0">
                <a:solidFill>
                  <a:schemeClr val="tx2"/>
                </a:solidFill>
              </a:defRPr>
            </a:lvl1pPr>
          </a:lstStyle>
          <a:p>
            <a:pPr lvl="0"/>
            <a:r>
              <a:rPr lang="nl-NL" dirty="0"/>
              <a:t>Klik om de tekststijl van het model te bewerken</a:t>
            </a:r>
          </a:p>
        </p:txBody>
      </p:sp>
      <p:sp>
        <p:nvSpPr>
          <p:cNvPr id="21" name="Tijdelijke aanduiding voor afbeelding 3"/>
          <p:cNvSpPr>
            <a:spLocks noGrp="1" noChangeAspect="1"/>
          </p:cNvSpPr>
          <p:nvPr>
            <p:ph type="pic" sz="quarter" idx="19"/>
          </p:nvPr>
        </p:nvSpPr>
        <p:spPr>
          <a:xfrm>
            <a:off x="3612341" y="3921366"/>
            <a:ext cx="541203" cy="540000"/>
          </a:xfrm>
          <a:blipFill>
            <a:blip r:embed="rId2"/>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endParaRPr lang="nl-NL" dirty="0"/>
          </a:p>
        </p:txBody>
      </p:sp>
      <p:sp>
        <p:nvSpPr>
          <p:cNvPr id="22" name="Tijdelijke aanduiding voor afbeelding 3"/>
          <p:cNvSpPr>
            <a:spLocks noGrp="1" noChangeAspect="1"/>
          </p:cNvSpPr>
          <p:nvPr>
            <p:ph type="pic" sz="quarter" idx="20"/>
          </p:nvPr>
        </p:nvSpPr>
        <p:spPr>
          <a:xfrm>
            <a:off x="3612341" y="4707382"/>
            <a:ext cx="541203" cy="540000"/>
          </a:xfrm>
          <a:blipFill>
            <a:blip r:embed="rId3"/>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endParaRPr lang="nl-NL" dirty="0"/>
          </a:p>
        </p:txBody>
      </p:sp>
      <p:sp>
        <p:nvSpPr>
          <p:cNvPr id="23" name="Tijdelijke aanduiding voor afbeelding 3"/>
          <p:cNvSpPr>
            <a:spLocks noGrp="1" noChangeAspect="1"/>
          </p:cNvSpPr>
          <p:nvPr>
            <p:ph type="pic" sz="quarter" idx="21"/>
          </p:nvPr>
        </p:nvSpPr>
        <p:spPr>
          <a:xfrm>
            <a:off x="3612341" y="5480872"/>
            <a:ext cx="541203" cy="540000"/>
          </a:xfrm>
          <a:blipFill>
            <a:blip r:embed="rId4"/>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endParaRPr lang="nl-NL" dirty="0"/>
          </a:p>
        </p:txBody>
      </p:sp>
      <p:sp>
        <p:nvSpPr>
          <p:cNvPr id="6" name="Tijdelijke aanduiding voor datum 5"/>
          <p:cNvSpPr>
            <a:spLocks noGrp="1"/>
          </p:cNvSpPr>
          <p:nvPr>
            <p:ph type="dt" sz="half" idx="22"/>
          </p:nvPr>
        </p:nvSpPr>
        <p:spPr/>
        <p:txBody>
          <a:bodyPr/>
          <a:lstStyle>
            <a:lvl1pPr>
              <a:defRPr>
                <a:solidFill>
                  <a:schemeClr val="tx2"/>
                </a:solidFill>
              </a:defRPr>
            </a:lvl1pPr>
          </a:lstStyle>
          <a:p>
            <a:endParaRPr lang="nl-NL" dirty="0"/>
          </a:p>
        </p:txBody>
      </p:sp>
      <p:sp>
        <p:nvSpPr>
          <p:cNvPr id="7" name="Tijdelijke aanduiding voor voettekst 6"/>
          <p:cNvSpPr>
            <a:spLocks noGrp="1"/>
          </p:cNvSpPr>
          <p:nvPr>
            <p:ph type="ftr" sz="quarter" idx="23"/>
          </p:nvPr>
        </p:nvSpPr>
        <p:spPr/>
        <p:txBody>
          <a:bodyPr/>
          <a:lstStyle>
            <a:lvl1pPr>
              <a:defRPr>
                <a:solidFill>
                  <a:schemeClr val="tx2"/>
                </a:solidFill>
              </a:defRPr>
            </a:lvl1pPr>
          </a:lstStyle>
          <a:p>
            <a:endParaRPr lang="nl-NL" dirty="0"/>
          </a:p>
        </p:txBody>
      </p:sp>
      <p:sp>
        <p:nvSpPr>
          <p:cNvPr id="8" name="Tijdelijke aanduiding voor dianummer 7"/>
          <p:cNvSpPr>
            <a:spLocks noGrp="1"/>
          </p:cNvSpPr>
          <p:nvPr>
            <p:ph type="sldNum" sz="quarter" idx="24"/>
          </p:nvPr>
        </p:nvSpPr>
        <p:spPr/>
        <p:txBody>
          <a:bodyPr/>
          <a:lstStyle>
            <a:lvl1pPr>
              <a:defRPr>
                <a:solidFill>
                  <a:schemeClr val="tx2"/>
                </a:solidFill>
              </a:defRPr>
            </a:lvl1pPr>
          </a:lstStyle>
          <a:p>
            <a:fld id="{10A0A6AF-03C5-477E-939A-E28F7E7F05EA}" type="slidenum">
              <a:rPr lang="nl-NL" smtClean="0"/>
              <a:pPr/>
              <a:t>‹nr.›</a:t>
            </a:fld>
            <a:endParaRPr lang="nl-NL" dirty="0"/>
          </a:p>
        </p:txBody>
      </p:sp>
      <p:pic>
        <p:nvPicPr>
          <p:cNvPr id="13" name="Afbeelding 12" descr="Afbeelding met tekst&#10;&#10;Automatisch gegenereerde beschrijving">
            <a:extLst>
              <a:ext uri="{FF2B5EF4-FFF2-40B4-BE49-F238E27FC236}">
                <a16:creationId xmlns:a16="http://schemas.microsoft.com/office/drawing/2014/main" id="{28CD9764-698B-E14C-A594-D5853E1EF5BE}"/>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5447333" y="0"/>
            <a:ext cx="3738635" cy="1622427"/>
          </a:xfrm>
          <a:prstGeom prst="rect">
            <a:avLst/>
          </a:prstGeom>
        </p:spPr>
      </p:pic>
    </p:spTree>
    <p:extLst>
      <p:ext uri="{BB962C8B-B14F-4D97-AF65-F5344CB8AC3E}">
        <p14:creationId xmlns:p14="http://schemas.microsoft.com/office/powerpoint/2010/main" val="4177838381"/>
      </p:ext>
    </p:extLst>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dia afbeelding verticaal">
    <p:bg>
      <p:bgPr>
        <a:gradFill>
          <a:gsLst>
            <a:gs pos="50000">
              <a:schemeClr val="accent1">
                <a:lumMod val="0"/>
                <a:lumOff val="100000"/>
              </a:schemeClr>
            </a:gs>
            <a:gs pos="50000">
              <a:schemeClr val="tx2"/>
            </a:gs>
          </a:gsLst>
          <a:lin ang="0" scaled="0"/>
        </a:gradFill>
        <a:effectLst/>
      </p:bgPr>
    </p:bg>
    <p:spTree>
      <p:nvGrpSpPr>
        <p:cNvPr id="1" name=""/>
        <p:cNvGrpSpPr/>
        <p:nvPr/>
      </p:nvGrpSpPr>
      <p:grpSpPr>
        <a:xfrm>
          <a:off x="0" y="0"/>
          <a:ext cx="0" cy="0"/>
          <a:chOff x="0" y="0"/>
          <a:chExt cx="0" cy="0"/>
        </a:xfrm>
      </p:grpSpPr>
      <p:sp>
        <p:nvSpPr>
          <p:cNvPr id="32" name="Tijdelijke aanduiding voor afbeelding 31"/>
          <p:cNvSpPr>
            <a:spLocks noGrp="1"/>
          </p:cNvSpPr>
          <p:nvPr>
            <p:ph type="pic" sz="quarter" idx="22"/>
          </p:nvPr>
        </p:nvSpPr>
        <p:spPr>
          <a:xfrm>
            <a:off x="-3175" y="0"/>
            <a:ext cx="6099175" cy="6865396"/>
          </a:xfrm>
          <a:custGeom>
            <a:avLst/>
            <a:gdLst>
              <a:gd name="connsiteX0" fmla="*/ 0 w 6099175"/>
              <a:gd name="connsiteY0" fmla="*/ 0 h 6865396"/>
              <a:gd name="connsiteX1" fmla="*/ 6099175 w 6099175"/>
              <a:gd name="connsiteY1" fmla="*/ 0 h 6865396"/>
              <a:gd name="connsiteX2" fmla="*/ 6099175 w 6099175"/>
              <a:gd name="connsiteY2" fmla="*/ 6865396 h 6865396"/>
              <a:gd name="connsiteX3" fmla="*/ 0 w 6099175"/>
              <a:gd name="connsiteY3" fmla="*/ 6865396 h 6865396"/>
              <a:gd name="connsiteX4" fmla="*/ 0 w 6099175"/>
              <a:gd name="connsiteY4" fmla="*/ 0 h 6865396"/>
              <a:gd name="connsiteX0" fmla="*/ 0 w 6099175"/>
              <a:gd name="connsiteY0" fmla="*/ 6875 h 6872271"/>
              <a:gd name="connsiteX1" fmla="*/ 5757707 w 6099175"/>
              <a:gd name="connsiteY1" fmla="*/ 0 h 6872271"/>
              <a:gd name="connsiteX2" fmla="*/ 6099175 w 6099175"/>
              <a:gd name="connsiteY2" fmla="*/ 6875 h 6872271"/>
              <a:gd name="connsiteX3" fmla="*/ 6099175 w 6099175"/>
              <a:gd name="connsiteY3" fmla="*/ 6872271 h 6872271"/>
              <a:gd name="connsiteX4" fmla="*/ 0 w 6099175"/>
              <a:gd name="connsiteY4" fmla="*/ 6872271 h 6872271"/>
              <a:gd name="connsiteX5" fmla="*/ 0 w 6099175"/>
              <a:gd name="connsiteY5" fmla="*/ 6875 h 6872271"/>
              <a:gd name="connsiteX0" fmla="*/ 0 w 6099175"/>
              <a:gd name="connsiteY0" fmla="*/ 6875 h 6872271"/>
              <a:gd name="connsiteX1" fmla="*/ 5757707 w 6099175"/>
              <a:gd name="connsiteY1" fmla="*/ 0 h 6872271"/>
              <a:gd name="connsiteX2" fmla="*/ 6099175 w 6099175"/>
              <a:gd name="connsiteY2" fmla="*/ 6875 h 6872271"/>
              <a:gd name="connsiteX3" fmla="*/ 6094592 w 6099175"/>
              <a:gd name="connsiteY3" fmla="*/ 1278786 h 6872271"/>
              <a:gd name="connsiteX4" fmla="*/ 6099175 w 6099175"/>
              <a:gd name="connsiteY4" fmla="*/ 6872271 h 6872271"/>
              <a:gd name="connsiteX5" fmla="*/ 0 w 6099175"/>
              <a:gd name="connsiteY5" fmla="*/ 6872271 h 6872271"/>
              <a:gd name="connsiteX6" fmla="*/ 0 w 6099175"/>
              <a:gd name="connsiteY6" fmla="*/ 6875 h 6872271"/>
              <a:gd name="connsiteX0" fmla="*/ 0 w 6099175"/>
              <a:gd name="connsiteY0" fmla="*/ 0 h 6865396"/>
              <a:gd name="connsiteX1" fmla="*/ 5785208 w 6099175"/>
              <a:gd name="connsiteY1" fmla="*/ 1 h 6865396"/>
              <a:gd name="connsiteX2" fmla="*/ 6099175 w 6099175"/>
              <a:gd name="connsiteY2" fmla="*/ 0 h 6865396"/>
              <a:gd name="connsiteX3" fmla="*/ 6094592 w 6099175"/>
              <a:gd name="connsiteY3" fmla="*/ 1271911 h 6865396"/>
              <a:gd name="connsiteX4" fmla="*/ 6099175 w 6099175"/>
              <a:gd name="connsiteY4" fmla="*/ 6865396 h 6865396"/>
              <a:gd name="connsiteX5" fmla="*/ 0 w 6099175"/>
              <a:gd name="connsiteY5" fmla="*/ 6865396 h 6865396"/>
              <a:gd name="connsiteX6" fmla="*/ 0 w 6099175"/>
              <a:gd name="connsiteY6" fmla="*/ 0 h 6865396"/>
              <a:gd name="connsiteX0" fmla="*/ 0 w 6099175"/>
              <a:gd name="connsiteY0" fmla="*/ 0 h 6865396"/>
              <a:gd name="connsiteX1" fmla="*/ 5785208 w 6099175"/>
              <a:gd name="connsiteY1" fmla="*/ 1 h 6865396"/>
              <a:gd name="connsiteX2" fmla="*/ 5782916 w 6099175"/>
              <a:gd name="connsiteY2" fmla="*/ 1271909 h 6865396"/>
              <a:gd name="connsiteX3" fmla="*/ 6094592 w 6099175"/>
              <a:gd name="connsiteY3" fmla="*/ 1271911 h 6865396"/>
              <a:gd name="connsiteX4" fmla="*/ 6099175 w 6099175"/>
              <a:gd name="connsiteY4" fmla="*/ 6865396 h 6865396"/>
              <a:gd name="connsiteX5" fmla="*/ 0 w 6099175"/>
              <a:gd name="connsiteY5" fmla="*/ 6865396 h 6865396"/>
              <a:gd name="connsiteX6" fmla="*/ 0 w 6099175"/>
              <a:gd name="connsiteY6" fmla="*/ 0 h 6865396"/>
              <a:gd name="connsiteX0" fmla="*/ 0 w 6201774"/>
              <a:gd name="connsiteY0" fmla="*/ 0 h 6865396"/>
              <a:gd name="connsiteX1" fmla="*/ 5785208 w 6201774"/>
              <a:gd name="connsiteY1" fmla="*/ 1 h 6865396"/>
              <a:gd name="connsiteX2" fmla="*/ 5782916 w 6201774"/>
              <a:gd name="connsiteY2" fmla="*/ 1271909 h 6865396"/>
              <a:gd name="connsiteX3" fmla="*/ 6094592 w 6201774"/>
              <a:gd name="connsiteY3" fmla="*/ 1271911 h 6865396"/>
              <a:gd name="connsiteX4" fmla="*/ 6099175 w 6201774"/>
              <a:gd name="connsiteY4" fmla="*/ 6865396 h 6865396"/>
              <a:gd name="connsiteX5" fmla="*/ 0 w 6201774"/>
              <a:gd name="connsiteY5" fmla="*/ 6865396 h 6865396"/>
              <a:gd name="connsiteX6" fmla="*/ 0 w 6201774"/>
              <a:gd name="connsiteY6" fmla="*/ 0 h 6865396"/>
              <a:gd name="connsiteX0" fmla="*/ 0 w 6201774"/>
              <a:gd name="connsiteY0" fmla="*/ 0 h 6865396"/>
              <a:gd name="connsiteX1" fmla="*/ 5785208 w 6201774"/>
              <a:gd name="connsiteY1" fmla="*/ 1 h 6865396"/>
              <a:gd name="connsiteX2" fmla="*/ 5782916 w 6201774"/>
              <a:gd name="connsiteY2" fmla="*/ 1271909 h 6865396"/>
              <a:gd name="connsiteX3" fmla="*/ 6094592 w 6201774"/>
              <a:gd name="connsiteY3" fmla="*/ 1271911 h 6865396"/>
              <a:gd name="connsiteX4" fmla="*/ 6099175 w 6201774"/>
              <a:gd name="connsiteY4" fmla="*/ 6865396 h 6865396"/>
              <a:gd name="connsiteX5" fmla="*/ 0 w 6201774"/>
              <a:gd name="connsiteY5" fmla="*/ 6865396 h 6865396"/>
              <a:gd name="connsiteX6" fmla="*/ 0 w 6201774"/>
              <a:gd name="connsiteY6" fmla="*/ 0 h 6865396"/>
              <a:gd name="connsiteX0" fmla="*/ 0 w 6213232"/>
              <a:gd name="connsiteY0" fmla="*/ 0 h 6865396"/>
              <a:gd name="connsiteX1" fmla="*/ 5785208 w 6213232"/>
              <a:gd name="connsiteY1" fmla="*/ 1 h 6865396"/>
              <a:gd name="connsiteX2" fmla="*/ 5782916 w 6213232"/>
              <a:gd name="connsiteY2" fmla="*/ 1271909 h 6865396"/>
              <a:gd name="connsiteX3" fmla="*/ 6094592 w 6213232"/>
              <a:gd name="connsiteY3" fmla="*/ 1271911 h 6865396"/>
              <a:gd name="connsiteX4" fmla="*/ 6099175 w 6213232"/>
              <a:gd name="connsiteY4" fmla="*/ 6865396 h 6865396"/>
              <a:gd name="connsiteX5" fmla="*/ 0 w 6213232"/>
              <a:gd name="connsiteY5" fmla="*/ 6865396 h 6865396"/>
              <a:gd name="connsiteX6" fmla="*/ 0 w 6213232"/>
              <a:gd name="connsiteY6" fmla="*/ 0 h 6865396"/>
              <a:gd name="connsiteX0" fmla="*/ 0 w 6213232"/>
              <a:gd name="connsiteY0" fmla="*/ 0 h 6865396"/>
              <a:gd name="connsiteX1" fmla="*/ 5785208 w 6213232"/>
              <a:gd name="connsiteY1" fmla="*/ 1 h 6865396"/>
              <a:gd name="connsiteX2" fmla="*/ 5782916 w 6213232"/>
              <a:gd name="connsiteY2" fmla="*/ 1271909 h 6865396"/>
              <a:gd name="connsiteX3" fmla="*/ 6094592 w 6213232"/>
              <a:gd name="connsiteY3" fmla="*/ 1271911 h 6865396"/>
              <a:gd name="connsiteX4" fmla="*/ 6099175 w 6213232"/>
              <a:gd name="connsiteY4" fmla="*/ 6865396 h 6865396"/>
              <a:gd name="connsiteX5" fmla="*/ 0 w 6213232"/>
              <a:gd name="connsiteY5" fmla="*/ 6865396 h 6865396"/>
              <a:gd name="connsiteX6" fmla="*/ 0 w 6213232"/>
              <a:gd name="connsiteY6" fmla="*/ 0 h 6865396"/>
              <a:gd name="connsiteX0" fmla="*/ 0 w 6099175"/>
              <a:gd name="connsiteY0" fmla="*/ 0 h 6865396"/>
              <a:gd name="connsiteX1" fmla="*/ 5785208 w 6099175"/>
              <a:gd name="connsiteY1" fmla="*/ 1 h 6865396"/>
              <a:gd name="connsiteX2" fmla="*/ 5782916 w 6099175"/>
              <a:gd name="connsiteY2" fmla="*/ 1271909 h 6865396"/>
              <a:gd name="connsiteX3" fmla="*/ 6094592 w 6099175"/>
              <a:gd name="connsiteY3" fmla="*/ 1271911 h 6865396"/>
              <a:gd name="connsiteX4" fmla="*/ 6099175 w 6099175"/>
              <a:gd name="connsiteY4" fmla="*/ 6865396 h 6865396"/>
              <a:gd name="connsiteX5" fmla="*/ 0 w 6099175"/>
              <a:gd name="connsiteY5" fmla="*/ 6865396 h 6865396"/>
              <a:gd name="connsiteX6" fmla="*/ 0 w 6099175"/>
              <a:gd name="connsiteY6" fmla="*/ 0 h 6865396"/>
              <a:gd name="connsiteX0" fmla="*/ 0 w 6099175"/>
              <a:gd name="connsiteY0" fmla="*/ 0 h 6865396"/>
              <a:gd name="connsiteX1" fmla="*/ 5785208 w 6099175"/>
              <a:gd name="connsiteY1" fmla="*/ 1 h 6865396"/>
              <a:gd name="connsiteX2" fmla="*/ 5782916 w 6099175"/>
              <a:gd name="connsiteY2" fmla="*/ 1271909 h 6865396"/>
              <a:gd name="connsiteX3" fmla="*/ 6094592 w 6099175"/>
              <a:gd name="connsiteY3" fmla="*/ 1271911 h 6865396"/>
              <a:gd name="connsiteX4" fmla="*/ 6099175 w 6099175"/>
              <a:gd name="connsiteY4" fmla="*/ 6865396 h 6865396"/>
              <a:gd name="connsiteX5" fmla="*/ 0 w 6099175"/>
              <a:gd name="connsiteY5" fmla="*/ 6865396 h 6865396"/>
              <a:gd name="connsiteX6" fmla="*/ 0 w 6099175"/>
              <a:gd name="connsiteY6" fmla="*/ 0 h 6865396"/>
              <a:gd name="connsiteX0" fmla="*/ 0 w 6099175"/>
              <a:gd name="connsiteY0" fmla="*/ 0 h 6865396"/>
              <a:gd name="connsiteX1" fmla="*/ 5785208 w 6099175"/>
              <a:gd name="connsiteY1" fmla="*/ 1 h 6865396"/>
              <a:gd name="connsiteX2" fmla="*/ 5782916 w 6099175"/>
              <a:gd name="connsiteY2" fmla="*/ 1271909 h 6865396"/>
              <a:gd name="connsiteX3" fmla="*/ 6094592 w 6099175"/>
              <a:gd name="connsiteY3" fmla="*/ 1271911 h 6865396"/>
              <a:gd name="connsiteX4" fmla="*/ 6099175 w 6099175"/>
              <a:gd name="connsiteY4" fmla="*/ 6865396 h 6865396"/>
              <a:gd name="connsiteX5" fmla="*/ 0 w 6099175"/>
              <a:gd name="connsiteY5" fmla="*/ 6865396 h 6865396"/>
              <a:gd name="connsiteX6" fmla="*/ 0 w 6099175"/>
              <a:gd name="connsiteY6" fmla="*/ 0 h 6865396"/>
              <a:gd name="connsiteX0" fmla="*/ 0 w 6099175"/>
              <a:gd name="connsiteY0" fmla="*/ 0 h 6865396"/>
              <a:gd name="connsiteX1" fmla="*/ 5785208 w 6099175"/>
              <a:gd name="connsiteY1" fmla="*/ 1 h 6865396"/>
              <a:gd name="connsiteX2" fmla="*/ 5782916 w 6099175"/>
              <a:gd name="connsiteY2" fmla="*/ 1271909 h 6865396"/>
              <a:gd name="connsiteX3" fmla="*/ 6097767 w 6099175"/>
              <a:gd name="connsiteY3" fmla="*/ 1300486 h 6865396"/>
              <a:gd name="connsiteX4" fmla="*/ 6099175 w 6099175"/>
              <a:gd name="connsiteY4" fmla="*/ 6865396 h 6865396"/>
              <a:gd name="connsiteX5" fmla="*/ 0 w 6099175"/>
              <a:gd name="connsiteY5" fmla="*/ 6865396 h 6865396"/>
              <a:gd name="connsiteX6" fmla="*/ 0 w 6099175"/>
              <a:gd name="connsiteY6" fmla="*/ 0 h 6865396"/>
              <a:gd name="connsiteX0" fmla="*/ 0 w 6099175"/>
              <a:gd name="connsiteY0" fmla="*/ 0 h 6865396"/>
              <a:gd name="connsiteX1" fmla="*/ 5785208 w 6099175"/>
              <a:gd name="connsiteY1" fmla="*/ 1 h 6865396"/>
              <a:gd name="connsiteX2" fmla="*/ 5782916 w 6099175"/>
              <a:gd name="connsiteY2" fmla="*/ 1297309 h 6865396"/>
              <a:gd name="connsiteX3" fmla="*/ 6097767 w 6099175"/>
              <a:gd name="connsiteY3" fmla="*/ 1300486 h 6865396"/>
              <a:gd name="connsiteX4" fmla="*/ 6099175 w 6099175"/>
              <a:gd name="connsiteY4" fmla="*/ 6865396 h 6865396"/>
              <a:gd name="connsiteX5" fmla="*/ 0 w 6099175"/>
              <a:gd name="connsiteY5" fmla="*/ 6865396 h 6865396"/>
              <a:gd name="connsiteX6" fmla="*/ 0 w 6099175"/>
              <a:gd name="connsiteY6" fmla="*/ 0 h 6865396"/>
              <a:gd name="connsiteX0" fmla="*/ 0 w 6099175"/>
              <a:gd name="connsiteY0" fmla="*/ 0 h 6865396"/>
              <a:gd name="connsiteX1" fmla="*/ 5775683 w 6099175"/>
              <a:gd name="connsiteY1" fmla="*/ 1 h 6865396"/>
              <a:gd name="connsiteX2" fmla="*/ 5782916 w 6099175"/>
              <a:gd name="connsiteY2" fmla="*/ 1297309 h 6865396"/>
              <a:gd name="connsiteX3" fmla="*/ 6097767 w 6099175"/>
              <a:gd name="connsiteY3" fmla="*/ 1300486 h 6865396"/>
              <a:gd name="connsiteX4" fmla="*/ 6099175 w 6099175"/>
              <a:gd name="connsiteY4" fmla="*/ 6865396 h 6865396"/>
              <a:gd name="connsiteX5" fmla="*/ 0 w 6099175"/>
              <a:gd name="connsiteY5" fmla="*/ 6865396 h 6865396"/>
              <a:gd name="connsiteX6" fmla="*/ 0 w 6099175"/>
              <a:gd name="connsiteY6" fmla="*/ 0 h 6865396"/>
              <a:gd name="connsiteX0" fmla="*/ 0 w 6099175"/>
              <a:gd name="connsiteY0" fmla="*/ 0 h 6865396"/>
              <a:gd name="connsiteX1" fmla="*/ 5775683 w 6099175"/>
              <a:gd name="connsiteY1" fmla="*/ 1 h 6865396"/>
              <a:gd name="connsiteX2" fmla="*/ 5776566 w 6099175"/>
              <a:gd name="connsiteY2" fmla="*/ 1300484 h 6865396"/>
              <a:gd name="connsiteX3" fmla="*/ 6097767 w 6099175"/>
              <a:gd name="connsiteY3" fmla="*/ 1300486 h 6865396"/>
              <a:gd name="connsiteX4" fmla="*/ 6099175 w 6099175"/>
              <a:gd name="connsiteY4" fmla="*/ 6865396 h 6865396"/>
              <a:gd name="connsiteX5" fmla="*/ 0 w 6099175"/>
              <a:gd name="connsiteY5" fmla="*/ 6865396 h 6865396"/>
              <a:gd name="connsiteX6" fmla="*/ 0 w 6099175"/>
              <a:gd name="connsiteY6" fmla="*/ 0 h 6865396"/>
              <a:gd name="connsiteX0" fmla="*/ 0 w 6099175"/>
              <a:gd name="connsiteY0" fmla="*/ 0 h 6865396"/>
              <a:gd name="connsiteX1" fmla="*/ 5775683 w 6099175"/>
              <a:gd name="connsiteY1" fmla="*/ 1 h 6865396"/>
              <a:gd name="connsiteX2" fmla="*/ 5773391 w 6099175"/>
              <a:gd name="connsiteY2" fmla="*/ 1300484 h 6865396"/>
              <a:gd name="connsiteX3" fmla="*/ 6097767 w 6099175"/>
              <a:gd name="connsiteY3" fmla="*/ 1300486 h 6865396"/>
              <a:gd name="connsiteX4" fmla="*/ 6099175 w 6099175"/>
              <a:gd name="connsiteY4" fmla="*/ 6865396 h 6865396"/>
              <a:gd name="connsiteX5" fmla="*/ 0 w 6099175"/>
              <a:gd name="connsiteY5" fmla="*/ 6865396 h 6865396"/>
              <a:gd name="connsiteX6" fmla="*/ 0 w 6099175"/>
              <a:gd name="connsiteY6" fmla="*/ 0 h 6865396"/>
              <a:gd name="connsiteX0" fmla="*/ 0 w 6099175"/>
              <a:gd name="connsiteY0" fmla="*/ 0 h 6865396"/>
              <a:gd name="connsiteX1" fmla="*/ 5772508 w 6099175"/>
              <a:gd name="connsiteY1" fmla="*/ 1 h 6865396"/>
              <a:gd name="connsiteX2" fmla="*/ 5773391 w 6099175"/>
              <a:gd name="connsiteY2" fmla="*/ 1300484 h 6865396"/>
              <a:gd name="connsiteX3" fmla="*/ 6097767 w 6099175"/>
              <a:gd name="connsiteY3" fmla="*/ 1300486 h 6865396"/>
              <a:gd name="connsiteX4" fmla="*/ 6099175 w 6099175"/>
              <a:gd name="connsiteY4" fmla="*/ 6865396 h 6865396"/>
              <a:gd name="connsiteX5" fmla="*/ 0 w 6099175"/>
              <a:gd name="connsiteY5" fmla="*/ 6865396 h 6865396"/>
              <a:gd name="connsiteX6" fmla="*/ 0 w 6099175"/>
              <a:gd name="connsiteY6" fmla="*/ 0 h 6865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9175" h="6865396">
                <a:moveTo>
                  <a:pt x="0" y="0"/>
                </a:moveTo>
                <a:lnTo>
                  <a:pt x="5772508" y="1"/>
                </a:lnTo>
                <a:cubicBezTo>
                  <a:pt x="5772802" y="433495"/>
                  <a:pt x="5773097" y="866990"/>
                  <a:pt x="5773391" y="1300484"/>
                </a:cubicBezTo>
                <a:lnTo>
                  <a:pt x="6097767" y="1300486"/>
                </a:lnTo>
                <a:cubicBezTo>
                  <a:pt x="6099295" y="3164981"/>
                  <a:pt x="6097647" y="5000901"/>
                  <a:pt x="6099175" y="6865396"/>
                </a:cubicBezTo>
                <a:lnTo>
                  <a:pt x="0" y="6865396"/>
                </a:lnTo>
                <a:lnTo>
                  <a:pt x="0" y="0"/>
                </a:lnTo>
                <a:close/>
              </a:path>
            </a:pathLst>
          </a:custGeom>
          <a:solidFill>
            <a:schemeClr val="bg1">
              <a:lumMod val="85000"/>
            </a:schemeClr>
          </a:solidFill>
        </p:spPr>
        <p:txBody>
          <a:bodyPr wrap="square" lIns="612000" anchor="ctr" anchorCtr="0">
            <a:noAutofit/>
          </a:bodyPr>
          <a:lstStyle/>
          <a:p>
            <a:r>
              <a:rPr lang="nl-NL"/>
              <a:t>Klik op het pictogram als u een afbeelding wilt toevoegen</a:t>
            </a:r>
            <a:endParaRPr lang="nl-NL" dirty="0"/>
          </a:p>
        </p:txBody>
      </p:sp>
      <p:sp>
        <p:nvSpPr>
          <p:cNvPr id="24" name="Tijdelijke aanduiding voor tekst 16"/>
          <p:cNvSpPr>
            <a:spLocks noGrp="1"/>
          </p:cNvSpPr>
          <p:nvPr>
            <p:ph type="body" sz="quarter" idx="21" hasCustomPrompt="1"/>
          </p:nvPr>
        </p:nvSpPr>
        <p:spPr>
          <a:xfrm>
            <a:off x="6553200" y="5832053"/>
            <a:ext cx="5004000" cy="389360"/>
          </a:xfrm>
        </p:spPr>
        <p:txBody>
          <a:bodyPr lIns="118800" anchor="b" anchorCtr="0">
            <a:noAutofit/>
          </a:bodyPr>
          <a:lstStyle>
            <a:lvl1pPr marL="0" indent="0">
              <a:buNone/>
              <a:defRPr sz="16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dirty="0"/>
              <a:t>Naam spreker</a:t>
            </a:r>
          </a:p>
        </p:txBody>
      </p:sp>
      <p:sp>
        <p:nvSpPr>
          <p:cNvPr id="11" name="Tijdelijke aanduiding voor datum 10"/>
          <p:cNvSpPr>
            <a:spLocks noGrp="1"/>
          </p:cNvSpPr>
          <p:nvPr>
            <p:ph type="dt" sz="half" idx="23"/>
          </p:nvPr>
        </p:nvSpPr>
        <p:spPr/>
        <p:txBody>
          <a:bodyPr/>
          <a:lstStyle/>
          <a:p>
            <a:endParaRPr lang="nl-NL" dirty="0"/>
          </a:p>
        </p:txBody>
      </p:sp>
      <p:sp>
        <p:nvSpPr>
          <p:cNvPr id="12" name="Tijdelijke aanduiding voor voettekst 11"/>
          <p:cNvSpPr>
            <a:spLocks noGrp="1"/>
          </p:cNvSpPr>
          <p:nvPr>
            <p:ph type="ftr" sz="quarter" idx="24"/>
          </p:nvPr>
        </p:nvSpPr>
        <p:spPr/>
        <p:txBody>
          <a:bodyPr/>
          <a:lstStyle/>
          <a:p>
            <a:endParaRPr lang="nl-NL" dirty="0"/>
          </a:p>
        </p:txBody>
      </p:sp>
      <p:sp>
        <p:nvSpPr>
          <p:cNvPr id="15" name="Tijdelijke aanduiding voor dianummer 14"/>
          <p:cNvSpPr>
            <a:spLocks noGrp="1"/>
          </p:cNvSpPr>
          <p:nvPr>
            <p:ph type="sldNum" sz="quarter" idx="25"/>
          </p:nvPr>
        </p:nvSpPr>
        <p:spPr/>
        <p:txBody>
          <a:bodyPr/>
          <a:lstStyle/>
          <a:p>
            <a:fld id="{10A0A6AF-03C5-477E-939A-E28F7E7F05EA}" type="slidenum">
              <a:rPr lang="nl-NL" smtClean="0"/>
              <a:pPr/>
              <a:t>‹nr.›</a:t>
            </a:fld>
            <a:endParaRPr lang="nl-NL" dirty="0"/>
          </a:p>
        </p:txBody>
      </p:sp>
      <p:sp>
        <p:nvSpPr>
          <p:cNvPr id="17" name="Titel 1"/>
          <p:cNvSpPr>
            <a:spLocks noGrp="1"/>
          </p:cNvSpPr>
          <p:nvPr>
            <p:ph type="ctrTitle"/>
          </p:nvPr>
        </p:nvSpPr>
        <p:spPr>
          <a:xfrm>
            <a:off x="6553200" y="1885467"/>
            <a:ext cx="5004000" cy="2336400"/>
          </a:xfrm>
        </p:spPr>
        <p:txBody>
          <a:bodyPr tIns="90000" bIns="90000" anchor="b">
            <a:normAutofit/>
          </a:bodyPr>
          <a:lstStyle>
            <a:lvl1pPr algn="l">
              <a:defRPr sz="3600">
                <a:solidFill>
                  <a:schemeClr val="bg1"/>
                </a:solidFill>
              </a:defRPr>
            </a:lvl1pPr>
          </a:lstStyle>
          <a:p>
            <a:r>
              <a:rPr lang="nl-NL"/>
              <a:t>Klik om stijl te bewerken</a:t>
            </a:r>
            <a:endParaRPr lang="nl-NL" dirty="0"/>
          </a:p>
        </p:txBody>
      </p:sp>
      <p:sp>
        <p:nvSpPr>
          <p:cNvPr id="18" name="Ondertitel 2"/>
          <p:cNvSpPr>
            <a:spLocks noGrp="1"/>
          </p:cNvSpPr>
          <p:nvPr>
            <p:ph type="subTitle" idx="1"/>
          </p:nvPr>
        </p:nvSpPr>
        <p:spPr>
          <a:xfrm>
            <a:off x="6553200" y="4218267"/>
            <a:ext cx="5004000" cy="1613786"/>
          </a:xfrm>
        </p:spPr>
        <p:txBody>
          <a:bodyPr lIns="104400" tIns="90000" rIns="90000" bIns="4680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pic>
        <p:nvPicPr>
          <p:cNvPr id="13" name="Afbeelding 12" descr="Afbeelding met tekst&#10;&#10;Automatisch gegenereerde beschrijving">
            <a:extLst>
              <a:ext uri="{FF2B5EF4-FFF2-40B4-BE49-F238E27FC236}">
                <a16:creationId xmlns:a16="http://schemas.microsoft.com/office/drawing/2014/main" id="{9B1DFD74-2A18-A547-B6F8-41CFBABB799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47333" y="2366"/>
            <a:ext cx="3738638" cy="1622427"/>
          </a:xfrm>
          <a:prstGeom prst="rect">
            <a:avLst/>
          </a:prstGeom>
        </p:spPr>
      </p:pic>
    </p:spTree>
    <p:extLst>
      <p:ext uri="{BB962C8B-B14F-4D97-AF65-F5344CB8AC3E}">
        <p14:creationId xmlns:p14="http://schemas.microsoft.com/office/powerpoint/2010/main" val="626223450"/>
      </p:ext>
    </p:extLst>
  </p:cSld>
  <p:clrMapOvr>
    <a:masterClrMapping/>
  </p:clrMapOvr>
  <p:extLst>
    <p:ext uri="{DCECCB84-F9BA-43D5-87BE-67443E8EF086}">
      <p15:sldGuideLst xmlns:p15="http://schemas.microsoft.com/office/powerpoint/2012/main">
        <p15:guide id="1" pos="3636" userDrawn="1">
          <p15:clr>
            <a:srgbClr val="FBAE40"/>
          </p15:clr>
        </p15:guide>
        <p15:guide id="2" pos="3840" userDrawn="1">
          <p15:clr>
            <a:srgbClr val="FBAE40"/>
          </p15:clr>
        </p15:guide>
        <p15:guide id="3" pos="403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eldia verticaal">
    <p:bg>
      <p:bgPr>
        <a:gradFill>
          <a:gsLst>
            <a:gs pos="50000">
              <a:schemeClr val="accent1">
                <a:lumMod val="0"/>
                <a:lumOff val="100000"/>
              </a:schemeClr>
            </a:gs>
            <a:gs pos="50000">
              <a:schemeClr val="tx2"/>
            </a:gs>
          </a:gsLst>
          <a:lin ang="0" scaled="0"/>
        </a:gradFill>
        <a:effectLst/>
      </p:bgPr>
    </p:bg>
    <p:spTree>
      <p:nvGrpSpPr>
        <p:cNvPr id="1" name=""/>
        <p:cNvGrpSpPr/>
        <p:nvPr/>
      </p:nvGrpSpPr>
      <p:grpSpPr>
        <a:xfrm>
          <a:off x="0" y="0"/>
          <a:ext cx="0" cy="0"/>
          <a:chOff x="0" y="0"/>
          <a:chExt cx="0" cy="0"/>
        </a:xfrm>
      </p:grpSpPr>
      <p:sp>
        <p:nvSpPr>
          <p:cNvPr id="18" name="Tijdelijke aanduiding voor datum 17"/>
          <p:cNvSpPr>
            <a:spLocks noGrp="1"/>
          </p:cNvSpPr>
          <p:nvPr>
            <p:ph type="dt" sz="half" idx="17"/>
          </p:nvPr>
        </p:nvSpPr>
        <p:spPr/>
        <p:txBody>
          <a:bodyPr/>
          <a:lstStyle/>
          <a:p>
            <a:endParaRPr lang="nl-NL" dirty="0"/>
          </a:p>
        </p:txBody>
      </p:sp>
      <p:sp>
        <p:nvSpPr>
          <p:cNvPr id="19" name="Tijdelijke aanduiding voor voettekst 18"/>
          <p:cNvSpPr>
            <a:spLocks noGrp="1"/>
          </p:cNvSpPr>
          <p:nvPr>
            <p:ph type="ftr" sz="quarter" idx="18"/>
          </p:nvPr>
        </p:nvSpPr>
        <p:spPr/>
        <p:txBody>
          <a:bodyPr/>
          <a:lstStyle/>
          <a:p>
            <a:endParaRPr lang="nl-NL" dirty="0"/>
          </a:p>
        </p:txBody>
      </p:sp>
      <p:sp>
        <p:nvSpPr>
          <p:cNvPr id="20" name="Tijdelijke aanduiding voor dianummer 19"/>
          <p:cNvSpPr>
            <a:spLocks noGrp="1"/>
          </p:cNvSpPr>
          <p:nvPr>
            <p:ph type="sldNum" sz="quarter" idx="19"/>
          </p:nvPr>
        </p:nvSpPr>
        <p:spPr/>
        <p:txBody>
          <a:bodyPr/>
          <a:lstStyle/>
          <a:p>
            <a:fld id="{10A0A6AF-03C5-477E-939A-E28F7E7F05EA}" type="slidenum">
              <a:rPr lang="nl-NL" smtClean="0"/>
              <a:pPr/>
              <a:t>‹nr.›</a:t>
            </a:fld>
            <a:endParaRPr lang="nl-NL" dirty="0"/>
          </a:p>
        </p:txBody>
      </p:sp>
      <p:sp>
        <p:nvSpPr>
          <p:cNvPr id="24" name="Ondertitel 2"/>
          <p:cNvSpPr>
            <a:spLocks noGrp="1"/>
          </p:cNvSpPr>
          <p:nvPr>
            <p:ph type="subTitle" idx="1"/>
          </p:nvPr>
        </p:nvSpPr>
        <p:spPr>
          <a:xfrm>
            <a:off x="6556176" y="3427413"/>
            <a:ext cx="5004000" cy="2404640"/>
          </a:xfrm>
        </p:spPr>
        <p:txBody>
          <a:bodyPr lIns="104400" tIns="90000" rIns="90000" bIns="4680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sp>
        <p:nvSpPr>
          <p:cNvPr id="25" name="Tijdelijke aanduiding voor tekst 16"/>
          <p:cNvSpPr>
            <a:spLocks noGrp="1"/>
          </p:cNvSpPr>
          <p:nvPr>
            <p:ph type="body" sz="quarter" idx="21" hasCustomPrompt="1"/>
          </p:nvPr>
        </p:nvSpPr>
        <p:spPr>
          <a:xfrm>
            <a:off x="6553200" y="5832053"/>
            <a:ext cx="5004000" cy="389360"/>
          </a:xfrm>
        </p:spPr>
        <p:txBody>
          <a:bodyPr lIns="118800" anchor="b" anchorCtr="0">
            <a:noAutofit/>
          </a:bodyPr>
          <a:lstStyle>
            <a:lvl1pPr marL="0" indent="0">
              <a:buNone/>
              <a:defRPr sz="16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dirty="0"/>
              <a:t>Naam spreker</a:t>
            </a:r>
          </a:p>
        </p:txBody>
      </p:sp>
      <p:sp>
        <p:nvSpPr>
          <p:cNvPr id="21" name="Titel 1"/>
          <p:cNvSpPr>
            <a:spLocks noGrp="1"/>
          </p:cNvSpPr>
          <p:nvPr>
            <p:ph type="ctrTitle"/>
          </p:nvPr>
        </p:nvSpPr>
        <p:spPr>
          <a:xfrm>
            <a:off x="6554588" y="2024063"/>
            <a:ext cx="5004000" cy="1403350"/>
          </a:xfrm>
        </p:spPr>
        <p:txBody>
          <a:bodyPr tIns="90000" bIns="90000" anchor="b">
            <a:normAutofit/>
          </a:bodyPr>
          <a:lstStyle>
            <a:lvl1pPr algn="l">
              <a:defRPr sz="3600">
                <a:solidFill>
                  <a:schemeClr val="bg1"/>
                </a:solidFill>
              </a:defRPr>
            </a:lvl1pPr>
          </a:lstStyle>
          <a:p>
            <a:r>
              <a:rPr lang="nl-NL"/>
              <a:t>Klik om stijl te bewerken</a:t>
            </a:r>
            <a:endParaRPr lang="nl-NL" dirty="0"/>
          </a:p>
        </p:txBody>
      </p:sp>
      <p:pic>
        <p:nvPicPr>
          <p:cNvPr id="10" name="Afbeelding 9" descr="Afbeelding met tekst&#10;&#10;Automatisch gegenereerde beschrijving">
            <a:extLst>
              <a:ext uri="{FF2B5EF4-FFF2-40B4-BE49-F238E27FC236}">
                <a16:creationId xmlns:a16="http://schemas.microsoft.com/office/drawing/2014/main" id="{7CB0B5F9-F9B3-BB40-AF7B-C38DE912207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47333" y="2366"/>
            <a:ext cx="3738638" cy="1622427"/>
          </a:xfrm>
          <a:prstGeom prst="rect">
            <a:avLst/>
          </a:prstGeom>
        </p:spPr>
      </p:pic>
    </p:spTree>
    <p:extLst>
      <p:ext uri="{BB962C8B-B14F-4D97-AF65-F5344CB8AC3E}">
        <p14:creationId xmlns:p14="http://schemas.microsoft.com/office/powerpoint/2010/main" val="1065973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houdsopgave">
    <p:bg>
      <p:bgPr>
        <a:gradFill>
          <a:gsLst>
            <a:gs pos="50000">
              <a:schemeClr val="tx2"/>
            </a:gs>
            <a:gs pos="50000">
              <a:schemeClr val="bg1"/>
            </a:gs>
          </a:gsLst>
          <a:lin ang="0" scaled="0"/>
        </a:gradFill>
        <a:effectLst/>
      </p:bgPr>
    </p:bg>
    <p:spTree>
      <p:nvGrpSpPr>
        <p:cNvPr id="1" name=""/>
        <p:cNvGrpSpPr/>
        <p:nvPr/>
      </p:nvGrpSpPr>
      <p:grpSpPr>
        <a:xfrm>
          <a:off x="0" y="0"/>
          <a:ext cx="0" cy="0"/>
          <a:chOff x="0" y="0"/>
          <a:chExt cx="0" cy="0"/>
        </a:xfrm>
      </p:grpSpPr>
      <p:sp>
        <p:nvSpPr>
          <p:cNvPr id="20" name="Titel 1"/>
          <p:cNvSpPr>
            <a:spLocks noGrp="1"/>
          </p:cNvSpPr>
          <p:nvPr>
            <p:ph type="title"/>
          </p:nvPr>
        </p:nvSpPr>
        <p:spPr>
          <a:xfrm>
            <a:off x="634999" y="2636838"/>
            <a:ext cx="5003801" cy="1584325"/>
          </a:xfrm>
        </p:spPr>
        <p:txBody>
          <a:bodyPr anchor="ctr" anchorCtr="0">
            <a:normAutofit/>
          </a:bodyPr>
          <a:lstStyle>
            <a:lvl1pPr algn="r">
              <a:defRPr sz="3600">
                <a:solidFill>
                  <a:schemeClr val="bg1"/>
                </a:solidFill>
              </a:defRPr>
            </a:lvl1pPr>
          </a:lstStyle>
          <a:p>
            <a:r>
              <a:rPr lang="nl-NL"/>
              <a:t>Klik om stijl te bewerken</a:t>
            </a:r>
            <a:endParaRPr lang="nl-NL" dirty="0"/>
          </a:p>
        </p:txBody>
      </p:sp>
      <p:sp>
        <p:nvSpPr>
          <p:cNvPr id="13" name="Tijdelijke aanduiding voor tekst 4"/>
          <p:cNvSpPr>
            <a:spLocks noGrp="1"/>
          </p:cNvSpPr>
          <p:nvPr>
            <p:ph type="body" sz="quarter" idx="15"/>
          </p:nvPr>
        </p:nvSpPr>
        <p:spPr>
          <a:xfrm>
            <a:off x="7791732" y="916926"/>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Klikken om de tekststijl van het model te bewerken</a:t>
            </a:r>
          </a:p>
        </p:txBody>
      </p:sp>
      <p:sp>
        <p:nvSpPr>
          <p:cNvPr id="14" name="Tijdelijke aanduiding voor tekst 4"/>
          <p:cNvSpPr>
            <a:spLocks noGrp="1"/>
          </p:cNvSpPr>
          <p:nvPr>
            <p:ph type="body" sz="quarter" idx="16"/>
          </p:nvPr>
        </p:nvSpPr>
        <p:spPr>
          <a:xfrm>
            <a:off x="7791732" y="2061911"/>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Klikken om de tekststijl van het model te bewerken</a:t>
            </a:r>
          </a:p>
        </p:txBody>
      </p:sp>
      <p:sp>
        <p:nvSpPr>
          <p:cNvPr id="15" name="Tijdelijke aanduiding voor tekst 4"/>
          <p:cNvSpPr>
            <a:spLocks noGrp="1"/>
          </p:cNvSpPr>
          <p:nvPr>
            <p:ph type="body" sz="quarter" idx="17"/>
          </p:nvPr>
        </p:nvSpPr>
        <p:spPr>
          <a:xfrm>
            <a:off x="7791732" y="3211200"/>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Klikken om de tekststijl van het model te bewerken</a:t>
            </a:r>
          </a:p>
        </p:txBody>
      </p:sp>
      <p:sp>
        <p:nvSpPr>
          <p:cNvPr id="16" name="Tijdelijke aanduiding voor tekst 4"/>
          <p:cNvSpPr>
            <a:spLocks noGrp="1"/>
          </p:cNvSpPr>
          <p:nvPr>
            <p:ph type="body" sz="quarter" idx="18"/>
          </p:nvPr>
        </p:nvSpPr>
        <p:spPr>
          <a:xfrm>
            <a:off x="7791732" y="4352400"/>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Klikken om de tekststijl van het model te bewerken</a:t>
            </a:r>
          </a:p>
        </p:txBody>
      </p:sp>
      <p:sp>
        <p:nvSpPr>
          <p:cNvPr id="17" name="Tijdelijke aanduiding voor tekst 4"/>
          <p:cNvSpPr>
            <a:spLocks noGrp="1"/>
          </p:cNvSpPr>
          <p:nvPr>
            <p:ph type="body" sz="quarter" idx="19"/>
          </p:nvPr>
        </p:nvSpPr>
        <p:spPr>
          <a:xfrm>
            <a:off x="7791732" y="5497200"/>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Klikken om de tekststijl van het model te bewerken</a:t>
            </a:r>
          </a:p>
        </p:txBody>
      </p:sp>
      <p:sp>
        <p:nvSpPr>
          <p:cNvPr id="5" name="Tijdelijke aanduiding voor datum 4"/>
          <p:cNvSpPr>
            <a:spLocks noGrp="1"/>
          </p:cNvSpPr>
          <p:nvPr>
            <p:ph type="dt" sz="half" idx="20"/>
          </p:nvPr>
        </p:nvSpPr>
        <p:spPr/>
        <p:txBody>
          <a:bodyPr/>
          <a:lstStyle/>
          <a:p>
            <a:endParaRPr lang="nl-NL" dirty="0"/>
          </a:p>
        </p:txBody>
      </p:sp>
      <p:sp>
        <p:nvSpPr>
          <p:cNvPr id="9" name="Tijdelijke aanduiding voor voettekst 8"/>
          <p:cNvSpPr>
            <a:spLocks noGrp="1"/>
          </p:cNvSpPr>
          <p:nvPr>
            <p:ph type="ftr" sz="quarter" idx="21"/>
          </p:nvPr>
        </p:nvSpPr>
        <p:spPr/>
        <p:txBody>
          <a:bodyPr/>
          <a:lstStyle/>
          <a:p>
            <a:endParaRPr lang="nl-NL" dirty="0"/>
          </a:p>
        </p:txBody>
      </p:sp>
      <p:sp>
        <p:nvSpPr>
          <p:cNvPr id="18" name="Tijdelijke aanduiding voor dianummer 17"/>
          <p:cNvSpPr>
            <a:spLocks noGrp="1"/>
          </p:cNvSpPr>
          <p:nvPr>
            <p:ph type="sldNum" sz="quarter" idx="22"/>
          </p:nvPr>
        </p:nvSpPr>
        <p:spPr/>
        <p:txBody>
          <a:bodyPr/>
          <a:lstStyle/>
          <a:p>
            <a:fld id="{10A0A6AF-03C5-477E-939A-E28F7E7F05EA}" type="slidenum">
              <a:rPr lang="nl-NL" smtClean="0"/>
              <a:pPr/>
              <a:t>‹nr.›</a:t>
            </a:fld>
            <a:endParaRPr lang="nl-NL" dirty="0"/>
          </a:p>
        </p:txBody>
      </p:sp>
      <p:sp>
        <p:nvSpPr>
          <p:cNvPr id="22" name="Tijdelijke aanduiding voor tekst 2"/>
          <p:cNvSpPr>
            <a:spLocks noGrp="1"/>
          </p:cNvSpPr>
          <p:nvPr>
            <p:ph type="body" sz="quarter" idx="10" hasCustomPrompt="1"/>
          </p:nvPr>
        </p:nvSpPr>
        <p:spPr>
          <a:xfrm>
            <a:off x="6418727" y="998445"/>
            <a:ext cx="1373005" cy="817563"/>
          </a:xfrm>
        </p:spPr>
        <p:txBody>
          <a:bodyPr bIns="46800" anchor="b" anchorCtr="0">
            <a:normAutofit/>
          </a:bodyPr>
          <a:lstStyle>
            <a:lvl1pPr marL="0" indent="0" algn="r">
              <a:buNone/>
              <a:defRPr sz="4800">
                <a:solidFill>
                  <a:schemeClr val="tx2"/>
                </a:solidFill>
              </a:defRPr>
            </a:lvl1pPr>
          </a:lstStyle>
          <a:p>
            <a:pPr lvl="0"/>
            <a:r>
              <a:rPr lang="nl-NL" dirty="0"/>
              <a:t>#</a:t>
            </a:r>
          </a:p>
        </p:txBody>
      </p:sp>
      <p:sp>
        <p:nvSpPr>
          <p:cNvPr id="23" name="Tijdelijke aanduiding voor tekst 2"/>
          <p:cNvSpPr>
            <a:spLocks noGrp="1"/>
          </p:cNvSpPr>
          <p:nvPr>
            <p:ph type="body" sz="quarter" idx="11" hasCustomPrompt="1"/>
          </p:nvPr>
        </p:nvSpPr>
        <p:spPr>
          <a:xfrm>
            <a:off x="6418727" y="2143674"/>
            <a:ext cx="1373005" cy="817563"/>
          </a:xfrm>
        </p:spPr>
        <p:txBody>
          <a:bodyPr bIns="46800" anchor="b" anchorCtr="0">
            <a:normAutofit/>
          </a:bodyPr>
          <a:lstStyle>
            <a:lvl1pPr marL="0" indent="0" algn="r">
              <a:buNone/>
              <a:defRPr sz="4800">
                <a:solidFill>
                  <a:schemeClr val="tx2"/>
                </a:solidFill>
              </a:defRPr>
            </a:lvl1pPr>
          </a:lstStyle>
          <a:p>
            <a:pPr lvl="0"/>
            <a:r>
              <a:rPr lang="nl-NL" dirty="0"/>
              <a:t>#</a:t>
            </a:r>
          </a:p>
        </p:txBody>
      </p:sp>
      <p:sp>
        <p:nvSpPr>
          <p:cNvPr id="24" name="Tijdelijke aanduiding voor tekst 2"/>
          <p:cNvSpPr>
            <a:spLocks noGrp="1"/>
          </p:cNvSpPr>
          <p:nvPr>
            <p:ph type="body" sz="quarter" idx="12" hasCustomPrompt="1"/>
          </p:nvPr>
        </p:nvSpPr>
        <p:spPr>
          <a:xfrm>
            <a:off x="6418727" y="3288903"/>
            <a:ext cx="1373005" cy="817563"/>
          </a:xfrm>
        </p:spPr>
        <p:txBody>
          <a:bodyPr bIns="46800" anchor="b" anchorCtr="0">
            <a:normAutofit/>
          </a:bodyPr>
          <a:lstStyle>
            <a:lvl1pPr marL="0" indent="0" algn="r">
              <a:buNone/>
              <a:defRPr sz="4800">
                <a:solidFill>
                  <a:schemeClr val="tx2"/>
                </a:solidFill>
              </a:defRPr>
            </a:lvl1pPr>
          </a:lstStyle>
          <a:p>
            <a:pPr lvl="0"/>
            <a:r>
              <a:rPr lang="nl-NL" dirty="0"/>
              <a:t>#</a:t>
            </a:r>
          </a:p>
        </p:txBody>
      </p:sp>
      <p:sp>
        <p:nvSpPr>
          <p:cNvPr id="25" name="Tijdelijke aanduiding voor tekst 2"/>
          <p:cNvSpPr>
            <a:spLocks noGrp="1"/>
          </p:cNvSpPr>
          <p:nvPr>
            <p:ph type="body" sz="quarter" idx="13" hasCustomPrompt="1"/>
          </p:nvPr>
        </p:nvSpPr>
        <p:spPr>
          <a:xfrm>
            <a:off x="6418727" y="4434132"/>
            <a:ext cx="1373005" cy="817563"/>
          </a:xfrm>
        </p:spPr>
        <p:txBody>
          <a:bodyPr bIns="46800" anchor="b" anchorCtr="0">
            <a:normAutofit/>
          </a:bodyPr>
          <a:lstStyle>
            <a:lvl1pPr marL="0" indent="0" algn="r">
              <a:buNone/>
              <a:defRPr sz="4800">
                <a:solidFill>
                  <a:schemeClr val="tx2"/>
                </a:solidFill>
              </a:defRPr>
            </a:lvl1pPr>
          </a:lstStyle>
          <a:p>
            <a:pPr lvl="0"/>
            <a:r>
              <a:rPr lang="nl-NL" dirty="0"/>
              <a:t>#</a:t>
            </a:r>
          </a:p>
        </p:txBody>
      </p:sp>
      <p:sp>
        <p:nvSpPr>
          <p:cNvPr id="26" name="Tijdelijke aanduiding voor tekst 2"/>
          <p:cNvSpPr>
            <a:spLocks noGrp="1"/>
          </p:cNvSpPr>
          <p:nvPr>
            <p:ph type="body" sz="quarter" idx="14" hasCustomPrompt="1"/>
          </p:nvPr>
        </p:nvSpPr>
        <p:spPr>
          <a:xfrm>
            <a:off x="6418727" y="5579361"/>
            <a:ext cx="1373005" cy="817563"/>
          </a:xfrm>
        </p:spPr>
        <p:txBody>
          <a:bodyPr bIns="46800" anchor="b" anchorCtr="0">
            <a:normAutofit/>
          </a:bodyPr>
          <a:lstStyle>
            <a:lvl1pPr marL="0" indent="0" algn="r">
              <a:buNone/>
              <a:defRPr sz="4800">
                <a:solidFill>
                  <a:schemeClr val="tx2"/>
                </a:solidFill>
              </a:defRPr>
            </a:lvl1pPr>
          </a:lstStyle>
          <a:p>
            <a:pPr lvl="0"/>
            <a:r>
              <a:rPr lang="nl-NL" dirty="0"/>
              <a:t>#</a:t>
            </a:r>
          </a:p>
        </p:txBody>
      </p:sp>
    </p:spTree>
    <p:extLst>
      <p:ext uri="{BB962C8B-B14F-4D97-AF65-F5344CB8AC3E}">
        <p14:creationId xmlns:p14="http://schemas.microsoft.com/office/powerpoint/2010/main" val="348155229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houdsopgave met afbeelding">
    <p:bg>
      <p:bgPr>
        <a:gradFill>
          <a:gsLst>
            <a:gs pos="50000">
              <a:schemeClr val="accent1">
                <a:lumMod val="0"/>
                <a:lumOff val="100000"/>
              </a:schemeClr>
            </a:gs>
            <a:gs pos="50000">
              <a:schemeClr val="tx2"/>
            </a:gs>
          </a:gsLst>
          <a:lin ang="0" scaled="0"/>
        </a:gradFill>
        <a:effectLst/>
      </p:bgPr>
    </p:bg>
    <p:spTree>
      <p:nvGrpSpPr>
        <p:cNvPr id="1" name=""/>
        <p:cNvGrpSpPr/>
        <p:nvPr/>
      </p:nvGrpSpPr>
      <p:grpSpPr>
        <a:xfrm>
          <a:off x="0" y="0"/>
          <a:ext cx="0" cy="0"/>
          <a:chOff x="0" y="0"/>
          <a:chExt cx="0" cy="0"/>
        </a:xfrm>
      </p:grpSpPr>
      <p:sp>
        <p:nvSpPr>
          <p:cNvPr id="11" name="Tijdelijke aanduiding voor tekst 11"/>
          <p:cNvSpPr>
            <a:spLocks noGrp="1"/>
          </p:cNvSpPr>
          <p:nvPr>
            <p:ph type="body" sz="quarter" idx="13"/>
          </p:nvPr>
        </p:nvSpPr>
        <p:spPr>
          <a:xfrm>
            <a:off x="6553200" y="2289600"/>
            <a:ext cx="5004000" cy="3931813"/>
          </a:xfrm>
        </p:spPr>
        <p:txBody>
          <a:bodyPr/>
          <a:lstStyle>
            <a:lvl1pPr marL="457200" indent="-457200">
              <a:buClr>
                <a:schemeClr val="bg1"/>
              </a:buClr>
              <a:buFont typeface="+mj-lt"/>
              <a:buAutoNum type="arabicPeriod"/>
              <a:defRPr>
                <a:solidFill>
                  <a:schemeClr val="bg1"/>
                </a:solidFill>
              </a:defRPr>
            </a:lvl1pPr>
            <a:lvl2pPr marL="684000" indent="-216000">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Tx/>
              <a:defRPr>
                <a:solidFill>
                  <a:schemeClr val="bg1"/>
                </a:solidFill>
              </a:defRPr>
            </a:lvl5pPr>
          </a:lstStyle>
          <a:p>
            <a:pPr lvl="0"/>
            <a:r>
              <a:rPr lang="nl-NL"/>
              <a:t>Klikken om de tekststijl van het model te bewerken</a:t>
            </a:r>
          </a:p>
        </p:txBody>
      </p:sp>
      <p:sp>
        <p:nvSpPr>
          <p:cNvPr id="6" name="Titel 5"/>
          <p:cNvSpPr>
            <a:spLocks noGrp="1"/>
          </p:cNvSpPr>
          <p:nvPr>
            <p:ph type="title"/>
          </p:nvPr>
        </p:nvSpPr>
        <p:spPr>
          <a:xfrm>
            <a:off x="6553200" y="1051200"/>
            <a:ext cx="5004000" cy="948047"/>
          </a:xfrm>
        </p:spPr>
        <p:txBody>
          <a:bodyPr/>
          <a:lstStyle>
            <a:lvl1pPr>
              <a:defRPr>
                <a:solidFill>
                  <a:schemeClr val="bg1"/>
                </a:solidFill>
              </a:defRPr>
            </a:lvl1pPr>
          </a:lstStyle>
          <a:p>
            <a:r>
              <a:rPr lang="nl-NL"/>
              <a:t>Klik om stijl te bewerken</a:t>
            </a:r>
            <a:endParaRPr lang="nl-NL" dirty="0"/>
          </a:p>
        </p:txBody>
      </p:sp>
      <p:sp>
        <p:nvSpPr>
          <p:cNvPr id="14" name="Tijdelijke aanduiding voor afbeelding 21"/>
          <p:cNvSpPr>
            <a:spLocks noGrp="1"/>
          </p:cNvSpPr>
          <p:nvPr>
            <p:ph type="pic" sz="quarter" idx="10"/>
          </p:nvPr>
        </p:nvSpPr>
        <p:spPr>
          <a:xfrm>
            <a:off x="0" y="0"/>
            <a:ext cx="6098242" cy="6858000"/>
          </a:xfrm>
          <a:custGeom>
            <a:avLst/>
            <a:gdLst>
              <a:gd name="connsiteX0" fmla="*/ 0 w 6098242"/>
              <a:gd name="connsiteY0" fmla="*/ 0 h 6858000"/>
              <a:gd name="connsiteX1" fmla="*/ 5862000 w 6098242"/>
              <a:gd name="connsiteY1" fmla="*/ 0 h 6858000"/>
              <a:gd name="connsiteX2" fmla="*/ 5862000 w 6098242"/>
              <a:gd name="connsiteY2" fmla="*/ 708025 h 6858000"/>
              <a:gd name="connsiteX3" fmla="*/ 6098242 w 6098242"/>
              <a:gd name="connsiteY3" fmla="*/ 708025 h 6858000"/>
              <a:gd name="connsiteX4" fmla="*/ 6098242 w 6098242"/>
              <a:gd name="connsiteY4" fmla="*/ 6620400 h 6858000"/>
              <a:gd name="connsiteX5" fmla="*/ 5862000 w 6098242"/>
              <a:gd name="connsiteY5" fmla="*/ 6620400 h 6858000"/>
              <a:gd name="connsiteX6" fmla="*/ 5862000 w 6098242"/>
              <a:gd name="connsiteY6" fmla="*/ 6858000 h 6858000"/>
              <a:gd name="connsiteX7" fmla="*/ 0 w 6098242"/>
              <a:gd name="connsiteY7" fmla="*/ 6858000 h 6858000"/>
              <a:gd name="connsiteX0" fmla="*/ 0 w 6098242"/>
              <a:gd name="connsiteY0" fmla="*/ 0 h 6858000"/>
              <a:gd name="connsiteX1" fmla="*/ 5862000 w 6098242"/>
              <a:gd name="connsiteY1" fmla="*/ 0 h 6858000"/>
              <a:gd name="connsiteX2" fmla="*/ 5862000 w 6098242"/>
              <a:gd name="connsiteY2" fmla="*/ 708025 h 6858000"/>
              <a:gd name="connsiteX3" fmla="*/ 6098242 w 6098242"/>
              <a:gd name="connsiteY3" fmla="*/ 708025 h 6858000"/>
              <a:gd name="connsiteX4" fmla="*/ 6098242 w 6098242"/>
              <a:gd name="connsiteY4" fmla="*/ 6620400 h 6858000"/>
              <a:gd name="connsiteX5" fmla="*/ 5862000 w 6098242"/>
              <a:gd name="connsiteY5" fmla="*/ 6858000 h 6858000"/>
              <a:gd name="connsiteX6" fmla="*/ 0 w 6098242"/>
              <a:gd name="connsiteY6" fmla="*/ 6858000 h 6858000"/>
              <a:gd name="connsiteX7" fmla="*/ 0 w 6098242"/>
              <a:gd name="connsiteY7" fmla="*/ 0 h 6858000"/>
              <a:gd name="connsiteX0" fmla="*/ 0 w 6098242"/>
              <a:gd name="connsiteY0" fmla="*/ 0 h 6858000"/>
              <a:gd name="connsiteX1" fmla="*/ 5862000 w 6098242"/>
              <a:gd name="connsiteY1" fmla="*/ 0 h 6858000"/>
              <a:gd name="connsiteX2" fmla="*/ 5862000 w 6098242"/>
              <a:gd name="connsiteY2" fmla="*/ 708025 h 6858000"/>
              <a:gd name="connsiteX3" fmla="*/ 6098242 w 6098242"/>
              <a:gd name="connsiteY3" fmla="*/ 708025 h 6858000"/>
              <a:gd name="connsiteX4" fmla="*/ 6098242 w 6098242"/>
              <a:gd name="connsiteY4" fmla="*/ 6620400 h 6858000"/>
              <a:gd name="connsiteX5" fmla="*/ 0 w 6098242"/>
              <a:gd name="connsiteY5" fmla="*/ 6858000 h 6858000"/>
              <a:gd name="connsiteX6" fmla="*/ 0 w 6098242"/>
              <a:gd name="connsiteY6" fmla="*/ 0 h 6858000"/>
              <a:gd name="connsiteX0" fmla="*/ 0 w 6098242"/>
              <a:gd name="connsiteY0" fmla="*/ 0 h 6858000"/>
              <a:gd name="connsiteX1" fmla="*/ 5862000 w 6098242"/>
              <a:gd name="connsiteY1" fmla="*/ 0 h 6858000"/>
              <a:gd name="connsiteX2" fmla="*/ 5862000 w 6098242"/>
              <a:gd name="connsiteY2" fmla="*/ 708025 h 6858000"/>
              <a:gd name="connsiteX3" fmla="*/ 6098242 w 6098242"/>
              <a:gd name="connsiteY3" fmla="*/ 708025 h 6858000"/>
              <a:gd name="connsiteX4" fmla="*/ 6091367 w 6098242"/>
              <a:gd name="connsiteY4" fmla="*/ 6854156 h 6858000"/>
              <a:gd name="connsiteX5" fmla="*/ 0 w 6098242"/>
              <a:gd name="connsiteY5" fmla="*/ 6858000 h 6858000"/>
              <a:gd name="connsiteX6" fmla="*/ 0 w 6098242"/>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8242" h="6858000">
                <a:moveTo>
                  <a:pt x="0" y="0"/>
                </a:moveTo>
                <a:lnTo>
                  <a:pt x="5862000" y="0"/>
                </a:lnTo>
                <a:lnTo>
                  <a:pt x="5862000" y="708025"/>
                </a:lnTo>
                <a:lnTo>
                  <a:pt x="6098242" y="708025"/>
                </a:lnTo>
                <a:cubicBezTo>
                  <a:pt x="6095950" y="2756735"/>
                  <a:pt x="6093659" y="4805446"/>
                  <a:pt x="6091367" y="6854156"/>
                </a:cubicBezTo>
                <a:lnTo>
                  <a:pt x="0" y="6858000"/>
                </a:lnTo>
                <a:lnTo>
                  <a:pt x="0" y="0"/>
                </a:lnTo>
                <a:close/>
              </a:path>
            </a:pathLst>
          </a:custGeom>
          <a:solidFill>
            <a:schemeClr val="tx1">
              <a:alpha val="10000"/>
            </a:schemeClr>
          </a:solidFill>
        </p:spPr>
        <p:txBody>
          <a:bodyPr wrap="square" lIns="612000" anchor="ctr" anchorCtr="0">
            <a:noAutofit/>
          </a:bodyPr>
          <a:lstStyle>
            <a:lvl1pPr algn="l">
              <a:defRPr>
                <a:solidFill>
                  <a:schemeClr val="tx1"/>
                </a:solidFill>
              </a:defRPr>
            </a:lvl1pPr>
          </a:lstStyle>
          <a:p>
            <a:r>
              <a:rPr lang="nl-NL"/>
              <a:t>Klik op het pictogram als u een afbeelding wilt toevoegen</a:t>
            </a:r>
            <a:endParaRPr lang="nl-NL" dirty="0"/>
          </a:p>
        </p:txBody>
      </p:sp>
      <p:sp>
        <p:nvSpPr>
          <p:cNvPr id="17" name="Tijdelijke aanduiding voor datum 16"/>
          <p:cNvSpPr>
            <a:spLocks noGrp="1"/>
          </p:cNvSpPr>
          <p:nvPr>
            <p:ph type="dt" sz="half" idx="14"/>
          </p:nvPr>
        </p:nvSpPr>
        <p:spPr/>
        <p:txBody>
          <a:bodyPr/>
          <a:lstStyle/>
          <a:p>
            <a:endParaRPr lang="nl-NL" dirty="0"/>
          </a:p>
        </p:txBody>
      </p:sp>
      <p:sp>
        <p:nvSpPr>
          <p:cNvPr id="18" name="Tijdelijke aanduiding voor voettekst 17"/>
          <p:cNvSpPr>
            <a:spLocks noGrp="1"/>
          </p:cNvSpPr>
          <p:nvPr>
            <p:ph type="ftr" sz="quarter" idx="15"/>
          </p:nvPr>
        </p:nvSpPr>
        <p:spPr/>
        <p:txBody>
          <a:bodyPr/>
          <a:lstStyle/>
          <a:p>
            <a:endParaRPr lang="nl-NL" dirty="0"/>
          </a:p>
        </p:txBody>
      </p:sp>
      <p:sp>
        <p:nvSpPr>
          <p:cNvPr id="19" name="Tijdelijke aanduiding voor dianummer 18"/>
          <p:cNvSpPr>
            <a:spLocks noGrp="1"/>
          </p:cNvSpPr>
          <p:nvPr>
            <p:ph type="sldNum" sz="quarter" idx="16"/>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53694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ekop">
    <p:bg>
      <p:bgPr>
        <a:gradFill>
          <a:gsLst>
            <a:gs pos="50000">
              <a:schemeClr val="tx2"/>
            </a:gs>
            <a:gs pos="50000">
              <a:schemeClr val="bg1"/>
            </a:gs>
          </a:gsLst>
          <a:lin ang="0" scaled="0"/>
        </a:gra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634999" y="2636837"/>
            <a:ext cx="5003801" cy="1584325"/>
          </a:xfrm>
        </p:spPr>
        <p:txBody>
          <a:bodyPr anchor="b">
            <a:normAutofit/>
          </a:bodyPr>
          <a:lstStyle>
            <a:lvl1pPr algn="r">
              <a:defRPr sz="3600">
                <a:solidFill>
                  <a:schemeClr val="bg1"/>
                </a:solidFill>
              </a:defRPr>
            </a:lvl1pPr>
          </a:lstStyle>
          <a:p>
            <a:r>
              <a:rPr lang="nl-NL"/>
              <a:t>Klik om stijl te bewerken</a:t>
            </a:r>
            <a:endParaRPr lang="nl-NL" dirty="0"/>
          </a:p>
        </p:txBody>
      </p:sp>
      <p:sp>
        <p:nvSpPr>
          <p:cNvPr id="3" name="Tijdelijke aanduiding voor tekst 2"/>
          <p:cNvSpPr>
            <a:spLocks noGrp="1"/>
          </p:cNvSpPr>
          <p:nvPr>
            <p:ph type="body" idx="1"/>
          </p:nvPr>
        </p:nvSpPr>
        <p:spPr>
          <a:xfrm>
            <a:off x="634999" y="4221162"/>
            <a:ext cx="5003801" cy="2000251"/>
          </a:xfrm>
        </p:spPr>
        <p:txBody>
          <a:bodyPr tIns="90000" rIns="100800"/>
          <a:lstStyle>
            <a:lvl1pPr marL="0" indent="0" algn="r">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9" name="Tijdelijke aanduiding voor tekst 8"/>
          <p:cNvSpPr>
            <a:spLocks noGrp="1"/>
          </p:cNvSpPr>
          <p:nvPr>
            <p:ph type="body" sz="quarter" idx="13" hasCustomPrompt="1"/>
          </p:nvPr>
        </p:nvSpPr>
        <p:spPr>
          <a:xfrm>
            <a:off x="634999" y="1171575"/>
            <a:ext cx="5003801" cy="1463674"/>
          </a:xfrm>
        </p:spPr>
        <p:txBody>
          <a:bodyPr rIns="0" anchor="b" anchorCtr="0">
            <a:normAutofit/>
          </a:bodyPr>
          <a:lstStyle>
            <a:lvl1pPr marL="0" indent="0" algn="r">
              <a:buNone/>
              <a:defRPr sz="9600" b="1" i="0">
                <a:solidFill>
                  <a:schemeClr val="bg1"/>
                </a:solidFill>
              </a:defRPr>
            </a:lvl1pPr>
            <a:lvl2pPr marL="313200" indent="0" algn="r">
              <a:buNone/>
              <a:defRPr/>
            </a:lvl2pPr>
            <a:lvl3pPr marL="630000" indent="0" algn="r">
              <a:buNone/>
              <a:defRPr/>
            </a:lvl3pPr>
            <a:lvl4pPr marL="943200" indent="0" algn="r">
              <a:buNone/>
              <a:defRPr/>
            </a:lvl4pPr>
            <a:lvl5pPr marL="1260000" indent="0" algn="r">
              <a:buNone/>
              <a:defRPr/>
            </a:lvl5pPr>
          </a:lstStyle>
          <a:p>
            <a:pPr lvl="0"/>
            <a:r>
              <a:rPr lang="nl-NL" dirty="0"/>
              <a:t>#</a:t>
            </a:r>
          </a:p>
        </p:txBody>
      </p:sp>
      <p:sp>
        <p:nvSpPr>
          <p:cNvPr id="10" name="Tijdelijke aanduiding voor datum 9"/>
          <p:cNvSpPr>
            <a:spLocks noGrp="1"/>
          </p:cNvSpPr>
          <p:nvPr>
            <p:ph type="dt" sz="half" idx="14"/>
          </p:nvPr>
        </p:nvSpPr>
        <p:spPr/>
        <p:txBody>
          <a:bodyPr/>
          <a:lstStyle/>
          <a:p>
            <a:endParaRPr lang="nl-NL" dirty="0"/>
          </a:p>
        </p:txBody>
      </p:sp>
      <p:sp>
        <p:nvSpPr>
          <p:cNvPr id="12" name="Tijdelijke aanduiding voor voettekst 11"/>
          <p:cNvSpPr>
            <a:spLocks noGrp="1"/>
          </p:cNvSpPr>
          <p:nvPr>
            <p:ph type="ftr" sz="quarter" idx="15"/>
          </p:nvPr>
        </p:nvSpPr>
        <p:spPr/>
        <p:txBody>
          <a:bodyPr/>
          <a:lstStyle/>
          <a:p>
            <a:endParaRPr lang="nl-NL" dirty="0"/>
          </a:p>
        </p:txBody>
      </p:sp>
      <p:sp>
        <p:nvSpPr>
          <p:cNvPr id="13" name="Tijdelijke aanduiding voor dianummer 12"/>
          <p:cNvSpPr>
            <a:spLocks noGrp="1"/>
          </p:cNvSpPr>
          <p:nvPr>
            <p:ph type="sldNum" sz="quarter" idx="16"/>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2005688301"/>
      </p:ext>
    </p:extLst>
  </p:cSld>
  <p:clrMapOvr>
    <a:masterClrMapping/>
  </p:clrMapOvr>
  <p:extLst>
    <p:ext uri="{DCECCB84-F9BA-43D5-87BE-67443E8EF086}">
      <p15:sldGuideLst xmlns:p15="http://schemas.microsoft.com/office/powerpoint/2012/main">
        <p15:guide id="1" orient="horz" pos="1661" userDrawn="1">
          <p15:clr>
            <a:srgbClr val="FBAE40"/>
          </p15:clr>
        </p15:guide>
        <p15:guide id="2" orient="horz" pos="2659"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ee objecten">
    <p:spTree>
      <p:nvGrpSpPr>
        <p:cNvPr id="1" name=""/>
        <p:cNvGrpSpPr/>
        <p:nvPr/>
      </p:nvGrpSpPr>
      <p:grpSpPr>
        <a:xfrm>
          <a:off x="0" y="0"/>
          <a:ext cx="0" cy="0"/>
          <a:chOff x="0" y="0"/>
          <a:chExt cx="0" cy="0"/>
        </a:xfrm>
      </p:grpSpPr>
      <p:sp>
        <p:nvSpPr>
          <p:cNvPr id="3" name="Tijdelijke aanduiding voor inhoud 2"/>
          <p:cNvSpPr>
            <a:spLocks noGrp="1"/>
          </p:cNvSpPr>
          <p:nvPr>
            <p:ph sz="half" idx="1"/>
          </p:nvPr>
        </p:nvSpPr>
        <p:spPr>
          <a:xfrm>
            <a:off x="635000" y="2276475"/>
            <a:ext cx="5226050" cy="3944938"/>
          </a:xfrm>
        </p:spPr>
        <p:txBody>
          <a:bodyPr/>
          <a:lstStyle/>
          <a:p>
            <a:pPr lvl="0"/>
            <a:r>
              <a:rPr lang="nl-NL"/>
              <a:t>Klikken om de tekststijl van het model te bewerken</a:t>
            </a:r>
          </a:p>
        </p:txBody>
      </p:sp>
      <p:sp>
        <p:nvSpPr>
          <p:cNvPr id="4" name="Tijdelijke aanduiding voor inhoud 3"/>
          <p:cNvSpPr>
            <a:spLocks noGrp="1"/>
          </p:cNvSpPr>
          <p:nvPr>
            <p:ph sz="half" idx="2"/>
          </p:nvPr>
        </p:nvSpPr>
        <p:spPr>
          <a:xfrm>
            <a:off x="6553199" y="2276475"/>
            <a:ext cx="5004000" cy="3944938"/>
          </a:xfrm>
        </p:spPr>
        <p:txBody>
          <a:bodyPr/>
          <a:lstStyle/>
          <a:p>
            <a:pPr lvl="0"/>
            <a:r>
              <a:rPr lang="nl-NL"/>
              <a:t>Klikken om de tekststijl van het model te bewerken</a:t>
            </a:r>
          </a:p>
        </p:txBody>
      </p:sp>
      <p:sp>
        <p:nvSpPr>
          <p:cNvPr id="2" name="Titel 1"/>
          <p:cNvSpPr>
            <a:spLocks noGrp="1"/>
          </p:cNvSpPr>
          <p:nvPr>
            <p:ph type="title"/>
          </p:nvPr>
        </p:nvSpPr>
        <p:spPr/>
        <p:txBody>
          <a:bodyPr/>
          <a:lstStyle/>
          <a:p>
            <a:r>
              <a:rPr lang="nl-NL"/>
              <a:t>Klik om stijl te bewerken</a:t>
            </a:r>
          </a:p>
        </p:txBody>
      </p:sp>
      <p:sp>
        <p:nvSpPr>
          <p:cNvPr id="14" name="Tijdelijke aanduiding voor datum 13"/>
          <p:cNvSpPr>
            <a:spLocks noGrp="1"/>
          </p:cNvSpPr>
          <p:nvPr>
            <p:ph type="dt" sz="half" idx="10"/>
          </p:nvPr>
        </p:nvSpPr>
        <p:spPr/>
        <p:txBody>
          <a:bodyPr/>
          <a:lstStyle/>
          <a:p>
            <a:endParaRPr lang="nl-NL" dirty="0"/>
          </a:p>
        </p:txBody>
      </p:sp>
      <p:sp>
        <p:nvSpPr>
          <p:cNvPr id="15" name="Tijdelijke aanduiding voor voettekst 14"/>
          <p:cNvSpPr>
            <a:spLocks noGrp="1"/>
          </p:cNvSpPr>
          <p:nvPr>
            <p:ph type="ftr" sz="quarter" idx="11"/>
          </p:nvPr>
        </p:nvSpPr>
        <p:spPr/>
        <p:txBody>
          <a:bodyPr/>
          <a:lstStyle/>
          <a:p>
            <a:endParaRPr lang="nl-NL" dirty="0"/>
          </a:p>
        </p:txBody>
      </p:sp>
      <p:sp>
        <p:nvSpPr>
          <p:cNvPr id="16" name="Tijdelijke aanduiding voor dianummer 15"/>
          <p:cNvSpPr>
            <a:spLocks noGrp="1"/>
          </p:cNvSpPr>
          <p:nvPr>
            <p:ph type="sldNum" sz="quarter" idx="12"/>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3800174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3" name="Tijdelijke aanduiding voor tekst 2"/>
          <p:cNvSpPr>
            <a:spLocks noGrp="1"/>
          </p:cNvSpPr>
          <p:nvPr>
            <p:ph type="body" idx="1"/>
          </p:nvPr>
        </p:nvSpPr>
        <p:spPr>
          <a:xfrm>
            <a:off x="635001" y="2306037"/>
            <a:ext cx="5004000" cy="648000"/>
          </a:xfrm>
          <a:noFill/>
        </p:spPr>
        <p:txBody>
          <a:bodyPr lIns="180000" tIns="180000" rIns="180000" bIns="72000" anchor="b">
            <a:noAutofit/>
          </a:bodyPr>
          <a:lstStyle>
            <a:lvl1pPr marL="0" indent="0">
              <a:buNone/>
              <a:defRPr sz="1800" b="1"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p:cNvSpPr>
            <a:spLocks noGrp="1"/>
          </p:cNvSpPr>
          <p:nvPr>
            <p:ph sz="half" idx="2"/>
          </p:nvPr>
        </p:nvSpPr>
        <p:spPr>
          <a:xfrm>
            <a:off x="635001" y="2953738"/>
            <a:ext cx="5004000" cy="3267676"/>
          </a:xfrm>
          <a:noFill/>
        </p:spPr>
        <p:txBody>
          <a:bodyPr lIns="180000" tIns="180000" rIns="180000" bIns="72000"/>
          <a:lstStyle/>
          <a:p>
            <a:pPr lvl="0"/>
            <a:r>
              <a:rPr lang="nl-NL"/>
              <a:t>Klikken om de tekststijl van het model te bewerken</a:t>
            </a:r>
          </a:p>
        </p:txBody>
      </p:sp>
      <p:sp>
        <p:nvSpPr>
          <p:cNvPr id="5" name="Tijdelijke aanduiding voor tekst 4"/>
          <p:cNvSpPr>
            <a:spLocks noGrp="1"/>
          </p:cNvSpPr>
          <p:nvPr>
            <p:ph type="body" sz="quarter" idx="3"/>
          </p:nvPr>
        </p:nvSpPr>
        <p:spPr>
          <a:xfrm>
            <a:off x="6553200" y="2306037"/>
            <a:ext cx="5004000" cy="647228"/>
          </a:xfrm>
          <a:noFill/>
        </p:spPr>
        <p:txBody>
          <a:bodyPr lIns="180000" tIns="180000" rIns="180000" bIns="72000" anchor="b">
            <a:noAutofit/>
          </a:bodyPr>
          <a:lstStyle>
            <a:lvl1pPr marL="0" indent="0">
              <a:buNone/>
              <a:defRPr sz="1800" b="1"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p:cNvSpPr>
            <a:spLocks noGrp="1"/>
          </p:cNvSpPr>
          <p:nvPr>
            <p:ph sz="quarter" idx="4"/>
          </p:nvPr>
        </p:nvSpPr>
        <p:spPr>
          <a:xfrm>
            <a:off x="6553200" y="2953738"/>
            <a:ext cx="5005388" cy="3267676"/>
          </a:xfrm>
          <a:noFill/>
        </p:spPr>
        <p:txBody>
          <a:bodyPr lIns="180000" tIns="180000" rIns="180000" bIns="72000"/>
          <a:lstStyle/>
          <a:p>
            <a:pPr lvl="0"/>
            <a:r>
              <a:rPr lang="nl-NL"/>
              <a:t>Klikken om de tekststijl van het model te bewerken</a:t>
            </a:r>
          </a:p>
        </p:txBody>
      </p:sp>
      <p:sp>
        <p:nvSpPr>
          <p:cNvPr id="10" name="Titel 9"/>
          <p:cNvSpPr>
            <a:spLocks noGrp="1"/>
          </p:cNvSpPr>
          <p:nvPr>
            <p:ph type="title"/>
          </p:nvPr>
        </p:nvSpPr>
        <p:spPr/>
        <p:txBody>
          <a:bodyPr/>
          <a:lstStyle/>
          <a:p>
            <a:r>
              <a:rPr lang="nl-NL"/>
              <a:t>Klik om stijl te bewerken</a:t>
            </a:r>
            <a:endParaRPr lang="nl-NL" dirty="0"/>
          </a:p>
        </p:txBody>
      </p:sp>
      <p:sp>
        <p:nvSpPr>
          <p:cNvPr id="16" name="Tijdelijke aanduiding voor datum 15"/>
          <p:cNvSpPr>
            <a:spLocks noGrp="1"/>
          </p:cNvSpPr>
          <p:nvPr>
            <p:ph type="dt" sz="half" idx="10"/>
          </p:nvPr>
        </p:nvSpPr>
        <p:spPr/>
        <p:txBody>
          <a:bodyPr/>
          <a:lstStyle/>
          <a:p>
            <a:endParaRPr lang="nl-NL" dirty="0"/>
          </a:p>
        </p:txBody>
      </p:sp>
      <p:sp>
        <p:nvSpPr>
          <p:cNvPr id="17" name="Tijdelijke aanduiding voor voettekst 16"/>
          <p:cNvSpPr>
            <a:spLocks noGrp="1"/>
          </p:cNvSpPr>
          <p:nvPr>
            <p:ph type="ftr" sz="quarter" idx="11"/>
          </p:nvPr>
        </p:nvSpPr>
        <p:spPr/>
        <p:txBody>
          <a:bodyPr/>
          <a:lstStyle/>
          <a:p>
            <a:endParaRPr lang="nl-NL" dirty="0"/>
          </a:p>
        </p:txBody>
      </p:sp>
      <p:sp>
        <p:nvSpPr>
          <p:cNvPr id="18" name="Tijdelijke aanduiding voor dianummer 17"/>
          <p:cNvSpPr>
            <a:spLocks noGrp="1"/>
          </p:cNvSpPr>
          <p:nvPr>
            <p:ph type="sldNum" sz="quarter" idx="12"/>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190576183"/>
      </p:ext>
    </p:extLst>
  </p:cSld>
  <p:clrMapOvr>
    <a:masterClrMapping/>
  </p:clrMapOvr>
  <p:extLst>
    <p:ext uri="{DCECCB84-F9BA-43D5-87BE-67443E8EF086}">
      <p15:sldGuideLst xmlns:p15="http://schemas.microsoft.com/office/powerpoint/2012/main">
        <p15:guide id="1" pos="3988" userDrawn="1">
          <p15:clr>
            <a:srgbClr val="FBAE40"/>
          </p15:clr>
        </p15:guide>
        <p15:guide id="2" pos="3693" userDrawn="1">
          <p15:clr>
            <a:srgbClr val="FBAE40"/>
          </p15:clr>
        </p15:guide>
        <p15:guide id="3" orient="horz" pos="1661"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635000" y="1052513"/>
            <a:ext cx="10923588" cy="948047"/>
          </a:xfrm>
          <a:prstGeom prst="rect">
            <a:avLst/>
          </a:prstGeom>
        </p:spPr>
        <p:txBody>
          <a:bodyPr vert="horz" lIns="91440" tIns="45720" rIns="91440" bIns="45720" rtlCol="0" anchor="b" anchorCtr="0">
            <a:normAutofit/>
          </a:bodyPr>
          <a:lstStyle/>
          <a:p>
            <a:r>
              <a:rPr lang="nl-NL" dirty="0"/>
              <a:t>Klik om de stijl te bewerken</a:t>
            </a:r>
          </a:p>
        </p:txBody>
      </p:sp>
      <p:sp>
        <p:nvSpPr>
          <p:cNvPr id="3" name="Tijdelijke aanduiding voor tekst 2"/>
          <p:cNvSpPr>
            <a:spLocks noGrp="1"/>
          </p:cNvSpPr>
          <p:nvPr>
            <p:ph type="body" idx="1"/>
          </p:nvPr>
        </p:nvSpPr>
        <p:spPr>
          <a:xfrm>
            <a:off x="635000" y="2289485"/>
            <a:ext cx="10923588" cy="3931928"/>
          </a:xfrm>
          <a:prstGeom prst="rect">
            <a:avLst/>
          </a:prstGeom>
        </p:spPr>
        <p:txBody>
          <a:bodyPr vert="horz" lIns="91440" tIns="45720" rIns="91440" bIns="45720" rtlCol="0">
            <a:normAutofit/>
          </a:bodyPr>
          <a:lstStyle/>
          <a:p>
            <a:pPr lvl="0"/>
            <a:r>
              <a:rPr lang="nl-NL" dirty="0"/>
              <a:t>Tekststijl van het model bewerken</a:t>
            </a:r>
          </a:p>
          <a:p>
            <a:pPr lvl="1"/>
            <a:r>
              <a:rPr lang="nl-NL" dirty="0"/>
              <a:t>Tweede niveau</a:t>
            </a:r>
          </a:p>
          <a:p>
            <a:pPr lvl="2"/>
            <a:r>
              <a:rPr lang="nl-NL" dirty="0"/>
              <a:t>Derde niveau</a:t>
            </a:r>
          </a:p>
          <a:p>
            <a:pPr lvl="3"/>
            <a:r>
              <a:rPr lang="nl-NL" dirty="0"/>
              <a:t>Vierde niveau</a:t>
            </a:r>
          </a:p>
          <a:p>
            <a:pPr lvl="4"/>
            <a:r>
              <a:rPr lang="nl-NL" dirty="0"/>
              <a:t>Vijfde niveau</a:t>
            </a:r>
          </a:p>
          <a:p>
            <a:pPr lvl="5"/>
            <a:r>
              <a:rPr lang="nl-NL" dirty="0"/>
              <a:t>Zesde niveau</a:t>
            </a:r>
          </a:p>
          <a:p>
            <a:pPr lvl="6"/>
            <a:r>
              <a:rPr lang="nl-NL" dirty="0"/>
              <a:t>Zevende niveau</a:t>
            </a:r>
          </a:p>
          <a:p>
            <a:pPr lvl="7"/>
            <a:r>
              <a:rPr lang="nl-NL" dirty="0"/>
              <a:t>Achtste niveau</a:t>
            </a:r>
          </a:p>
          <a:p>
            <a:pPr lvl="8"/>
            <a:r>
              <a:rPr lang="nl-NL" dirty="0"/>
              <a:t>Negende niveau</a:t>
            </a:r>
          </a:p>
          <a:p>
            <a:pPr lvl="8"/>
            <a:endParaRPr lang="nl-NL" dirty="0"/>
          </a:p>
        </p:txBody>
      </p:sp>
      <p:pic>
        <p:nvPicPr>
          <p:cNvPr id="12" name="Afbeelding 11"/>
          <p:cNvPicPr>
            <a:picLocks noChangeAspect="1"/>
          </p:cNvPicPr>
          <p:nvPr userDrawn="1"/>
        </p:nvPicPr>
        <p:blipFill>
          <a:blip r:embed="rId28">
            <a:extLst>
              <a:ext uri="{28A0092B-C50C-407E-A947-70E740481C1C}">
                <a14:useLocalDpi xmlns:a14="http://schemas.microsoft.com/office/drawing/2010/main"/>
              </a:ext>
            </a:extLst>
          </a:blip>
          <a:stretch>
            <a:fillRect/>
          </a:stretch>
        </p:blipFill>
        <p:spPr>
          <a:xfrm>
            <a:off x="-3175" y="0"/>
            <a:ext cx="12198350" cy="1066800"/>
          </a:xfrm>
          <a:prstGeom prst="rect">
            <a:avLst/>
          </a:prstGeom>
        </p:spPr>
      </p:pic>
      <p:sp>
        <p:nvSpPr>
          <p:cNvPr id="11" name="Tijdelijke aanduiding voor datum 3"/>
          <p:cNvSpPr>
            <a:spLocks noGrp="1"/>
          </p:cNvSpPr>
          <p:nvPr>
            <p:ph type="dt" sz="half" idx="2"/>
          </p:nvPr>
        </p:nvSpPr>
        <p:spPr>
          <a:xfrm>
            <a:off x="635000" y="6543488"/>
            <a:ext cx="5003800" cy="264272"/>
          </a:xfrm>
          <a:prstGeom prst="rect">
            <a:avLst/>
          </a:prstGeom>
        </p:spPr>
        <p:txBody>
          <a:bodyPr vert="horz" lIns="91440" tIns="0" rIns="91440" bIns="45720" rtlCol="0" anchor="t" anchorCtr="0"/>
          <a:lstStyle>
            <a:lvl1pPr algn="l">
              <a:defRPr sz="1050">
                <a:solidFill>
                  <a:schemeClr val="bg1">
                    <a:lumMod val="65000"/>
                  </a:schemeClr>
                </a:solidFill>
              </a:defRPr>
            </a:lvl1pPr>
          </a:lstStyle>
          <a:p>
            <a:endParaRPr lang="nl-NL" dirty="0"/>
          </a:p>
        </p:txBody>
      </p:sp>
      <p:sp>
        <p:nvSpPr>
          <p:cNvPr id="14"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endParaRPr lang="nl-NL" dirty="0"/>
          </a:p>
        </p:txBody>
      </p:sp>
      <p:sp>
        <p:nvSpPr>
          <p:cNvPr id="15" name="Tijdelijke aanduiding voor dianummer 5"/>
          <p:cNvSpPr>
            <a:spLocks noGrp="1"/>
          </p:cNvSpPr>
          <p:nvPr>
            <p:ph type="sldNum" sz="quarter" idx="4"/>
          </p:nvPr>
        </p:nvSpPr>
        <p:spPr>
          <a:xfrm>
            <a:off x="6553199" y="6221413"/>
            <a:ext cx="5005389" cy="322075"/>
          </a:xfrm>
          <a:prstGeom prst="rect">
            <a:avLst/>
          </a:prstGeom>
        </p:spPr>
        <p:txBody>
          <a:bodyPr vert="horz" lIns="91440" tIns="45720" rIns="0" bIns="45720" rtlCol="0" anchor="b" anchorCtr="0"/>
          <a:lstStyle>
            <a:lvl1pPr algn="r">
              <a:defRPr sz="1050">
                <a:solidFill>
                  <a:schemeClr val="bg1">
                    <a:lumMod val="65000"/>
                  </a:schemeClr>
                </a:solidFill>
              </a:defRPr>
            </a:lvl1p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3324857711"/>
      </p:ext>
    </p:extLst>
  </p:cSld>
  <p:clrMap bg1="lt1" tx1="dk1" bg2="lt2" tx2="dk2" accent1="accent1" accent2="accent2" accent3="accent3" accent4="accent4" accent5="accent5" accent6="accent6" hlink="hlink" folHlink="folHlink"/>
  <p:sldLayoutIdLst>
    <p:sldLayoutId id="2147483738" r:id="rId1"/>
    <p:sldLayoutId id="2147483650" r:id="rId2"/>
    <p:sldLayoutId id="2147483725" r:id="rId3"/>
    <p:sldLayoutId id="2147483726" r:id="rId4"/>
    <p:sldLayoutId id="2147483690" r:id="rId5"/>
    <p:sldLayoutId id="2147483728" r:id="rId6"/>
    <p:sldLayoutId id="2147483651" r:id="rId7"/>
    <p:sldLayoutId id="2147483652" r:id="rId8"/>
    <p:sldLayoutId id="2147483653" r:id="rId9"/>
    <p:sldLayoutId id="2147483654" r:id="rId10"/>
    <p:sldLayoutId id="2147483655" r:id="rId11"/>
    <p:sldLayoutId id="2147483656" r:id="rId12"/>
    <p:sldLayoutId id="2147483689" r:id="rId13"/>
    <p:sldLayoutId id="2147483712" r:id="rId14"/>
    <p:sldLayoutId id="2147483711" r:id="rId15"/>
    <p:sldLayoutId id="2147483675" r:id="rId16"/>
    <p:sldLayoutId id="2147483657" r:id="rId17"/>
    <p:sldLayoutId id="2147483691" r:id="rId18"/>
    <p:sldLayoutId id="2147483729" r:id="rId19"/>
    <p:sldLayoutId id="2147483707" r:id="rId20"/>
    <p:sldLayoutId id="2147483667" r:id="rId21"/>
    <p:sldLayoutId id="2147483702" r:id="rId22"/>
    <p:sldLayoutId id="2147483721" r:id="rId23"/>
    <p:sldLayoutId id="2147483700" r:id="rId24"/>
    <p:sldLayoutId id="2147483722" r:id="rId25"/>
    <p:sldLayoutId id="2147483723" r:id="rId26"/>
  </p:sldLayoutIdLst>
  <p:hf hdr="0"/>
  <p:txStyles>
    <p:titleStyle>
      <a:lvl1pPr algn="l" defTabSz="914400" rtl="0" eaLnBrk="1" latinLnBrk="0" hangingPunct="1">
        <a:lnSpc>
          <a:spcPct val="90000"/>
        </a:lnSpc>
        <a:spcBef>
          <a:spcPct val="0"/>
        </a:spcBef>
        <a:buNone/>
        <a:defRPr sz="3600" b="0" kern="1200" baseline="0">
          <a:solidFill>
            <a:schemeClr val="tx2"/>
          </a:solidFill>
          <a:latin typeface="+mj-lt"/>
          <a:ea typeface="+mj-ea"/>
          <a:cs typeface="+mj-cs"/>
        </a:defRPr>
      </a:lvl1pPr>
    </p:titleStyle>
    <p:bodyStyle>
      <a:lvl1pPr marL="316800" indent="-316800" algn="l" defTabSz="914400" rtl="0" eaLnBrk="1" latinLnBrk="0" hangingPunct="1">
        <a:lnSpc>
          <a:spcPct val="90000"/>
        </a:lnSpc>
        <a:spcBef>
          <a:spcPts val="1200"/>
        </a:spcBef>
        <a:buClr>
          <a:schemeClr val="tx2"/>
        </a:buClr>
        <a:buSzPct val="80000"/>
        <a:buFont typeface="Verdana" panose="020B0604030504040204" pitchFamily="34" charset="0"/>
        <a:buChar char="›"/>
        <a:defRPr sz="2400" kern="1200">
          <a:solidFill>
            <a:schemeClr val="tx1"/>
          </a:solidFill>
          <a:latin typeface="+mn-lt"/>
          <a:ea typeface="+mn-ea"/>
          <a:cs typeface="+mn-cs"/>
        </a:defRPr>
      </a:lvl1pPr>
      <a:lvl2pPr marL="630000" indent="-316800" algn="l" defTabSz="914400" rtl="0" eaLnBrk="1" latinLnBrk="0" hangingPunct="1">
        <a:lnSpc>
          <a:spcPct val="90000"/>
        </a:lnSpc>
        <a:spcBef>
          <a:spcPts val="1000"/>
        </a:spcBef>
        <a:buClr>
          <a:schemeClr val="tx2"/>
        </a:buClr>
        <a:buFont typeface="Verdana" panose="020B0604030504040204" pitchFamily="34" charset="0"/>
        <a:buChar char="–"/>
        <a:defRPr sz="2000" kern="1200">
          <a:solidFill>
            <a:schemeClr val="tx1"/>
          </a:solidFill>
          <a:latin typeface="+mn-lt"/>
          <a:ea typeface="+mn-ea"/>
          <a:cs typeface="+mn-cs"/>
        </a:defRPr>
      </a:lvl2pPr>
      <a:lvl3pPr marL="946800" indent="-316800" algn="l" defTabSz="914400" rtl="0" eaLnBrk="1" latinLnBrk="0" hangingPunct="1">
        <a:lnSpc>
          <a:spcPct val="90000"/>
        </a:lnSpc>
        <a:spcBef>
          <a:spcPts val="800"/>
        </a:spcBef>
        <a:buClr>
          <a:schemeClr val="tx2"/>
        </a:buClr>
        <a:buFont typeface="Wingdings" panose="05000000000000000000" pitchFamily="2" charset="2"/>
        <a:buChar char="§"/>
        <a:defRPr sz="1800" kern="1200">
          <a:solidFill>
            <a:schemeClr val="tx1"/>
          </a:solidFill>
          <a:latin typeface="+mn-lt"/>
          <a:ea typeface="+mn-ea"/>
          <a:cs typeface="+mn-cs"/>
        </a:defRPr>
      </a:lvl3pPr>
      <a:lvl4pPr marL="1260000" indent="-316800" algn="l" defTabSz="914400" rtl="0" eaLnBrk="1" latinLnBrk="0" hangingPunct="1">
        <a:lnSpc>
          <a:spcPct val="90000"/>
        </a:lnSpc>
        <a:spcBef>
          <a:spcPts val="600"/>
        </a:spcBef>
        <a:buClr>
          <a:schemeClr val="tx2"/>
        </a:buClr>
        <a:buFont typeface="Arial" panose="020B0604020202020204" pitchFamily="34" charset="0"/>
        <a:buChar char="•"/>
        <a:defRPr sz="1800" kern="1200">
          <a:solidFill>
            <a:schemeClr val="tx1"/>
          </a:solidFill>
          <a:latin typeface="+mn-lt"/>
          <a:ea typeface="+mn-ea"/>
          <a:cs typeface="+mn-cs"/>
        </a:defRPr>
      </a:lvl4pPr>
      <a:lvl5pPr marL="1576800" indent="-316800" algn="l" defTabSz="914400" rtl="0" eaLnBrk="1" latinLnBrk="0" hangingPunct="1">
        <a:lnSpc>
          <a:spcPct val="90000"/>
        </a:lnSpc>
        <a:spcBef>
          <a:spcPts val="600"/>
        </a:spcBef>
        <a:buFont typeface="Verdana" panose="020B0604030504040204" pitchFamily="34" charset="0"/>
        <a:buChar char="–"/>
        <a:defRPr sz="1600" kern="1200">
          <a:solidFill>
            <a:schemeClr val="tx2"/>
          </a:solidFill>
          <a:latin typeface="+mn-lt"/>
          <a:ea typeface="+mn-ea"/>
          <a:cs typeface="+mn-cs"/>
        </a:defRPr>
      </a:lvl5pPr>
      <a:lvl6pPr marL="1890000" indent="-316800" algn="l" defTabSz="914400" rtl="0" eaLnBrk="1" latinLnBrk="0" hangingPunct="1">
        <a:lnSpc>
          <a:spcPct val="90000"/>
        </a:lnSpc>
        <a:spcBef>
          <a:spcPts val="600"/>
        </a:spcBef>
        <a:buFont typeface="Arial" panose="020B0604020202020204" pitchFamily="34" charset="0"/>
        <a:buChar char="•"/>
        <a:defRPr sz="1400" kern="1200">
          <a:solidFill>
            <a:schemeClr val="tx1">
              <a:lumMod val="50000"/>
              <a:lumOff val="50000"/>
            </a:schemeClr>
          </a:solidFill>
          <a:latin typeface="+mn-lt"/>
          <a:ea typeface="+mn-ea"/>
          <a:cs typeface="+mn-cs"/>
        </a:defRPr>
      </a:lvl6pPr>
      <a:lvl7pPr marL="72000" indent="-72000" algn="l" defTabSz="914400" rtl="0" eaLnBrk="1" latinLnBrk="0" hangingPunct="1">
        <a:lnSpc>
          <a:spcPct val="90000"/>
        </a:lnSpc>
        <a:spcBef>
          <a:spcPts val="600"/>
        </a:spcBef>
        <a:buSzPct val="25000"/>
        <a:buFont typeface="Verdana" panose="020B0604030504040204" pitchFamily="34" charset="0"/>
        <a:buChar char=" "/>
        <a:defRPr sz="1200" b="1" i="0" kern="1200">
          <a:solidFill>
            <a:schemeClr val="tx2"/>
          </a:solidFill>
          <a:latin typeface="+mn-lt"/>
          <a:ea typeface="+mn-ea"/>
          <a:cs typeface="+mn-cs"/>
        </a:defRPr>
      </a:lvl7pPr>
      <a:lvl8pPr marL="72000" indent="-72000" algn="l" defTabSz="914400" rtl="0" eaLnBrk="1" latinLnBrk="0" hangingPunct="1">
        <a:lnSpc>
          <a:spcPct val="90000"/>
        </a:lnSpc>
        <a:spcBef>
          <a:spcPts val="600"/>
        </a:spcBef>
        <a:buSzPct val="25000"/>
        <a:buFont typeface="Verdana" panose="020B0604030504040204" pitchFamily="34" charset="0"/>
        <a:buChar char=" "/>
        <a:defRPr sz="1200" i="0" kern="1200">
          <a:solidFill>
            <a:schemeClr val="tx1">
              <a:lumMod val="65000"/>
              <a:lumOff val="35000"/>
            </a:schemeClr>
          </a:solidFill>
          <a:latin typeface="+mn-lt"/>
          <a:ea typeface="+mn-ea"/>
          <a:cs typeface="+mn-cs"/>
        </a:defRPr>
      </a:lvl8pPr>
      <a:lvl9pPr marL="216000" indent="-144000" algn="l" defTabSz="914400" rtl="0" eaLnBrk="1" latinLnBrk="0" hangingPunct="1">
        <a:lnSpc>
          <a:spcPct val="90000"/>
        </a:lnSpc>
        <a:spcBef>
          <a:spcPts val="600"/>
        </a:spcBef>
        <a:buClr>
          <a:schemeClr val="tx2"/>
        </a:buClr>
        <a:buFont typeface="Verdana" panose="020B0604030504040204" pitchFamily="34" charset="0"/>
        <a:buChar char="–"/>
        <a:defRPr sz="1200" i="0" kern="1200">
          <a:solidFill>
            <a:schemeClr val="tx1">
              <a:lumMod val="65000"/>
              <a:lumOff val="35000"/>
            </a:schemeClr>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281" userDrawn="1">
          <p15:clr>
            <a:srgbClr val="F26B43"/>
          </p15:clr>
        </p15:guide>
        <p15:guide id="8" orient="horz" pos="3919" userDrawn="1">
          <p15:clr>
            <a:srgbClr val="F26B43"/>
          </p15:clr>
        </p15:guide>
        <p15:guide id="9" pos="3840" userDrawn="1">
          <p15:clr>
            <a:srgbClr val="F26B43"/>
          </p15:clr>
        </p15:guide>
        <p15:guide id="10" orient="horz" pos="2159" userDrawn="1">
          <p15:clr>
            <a:srgbClr val="F26B43"/>
          </p15:clr>
        </p15:guide>
        <p15:guide id="11" pos="400" userDrawn="1">
          <p15:clr>
            <a:srgbClr val="F26B43"/>
          </p15:clr>
        </p15:guide>
        <p15:guide id="12" pos="4128" userDrawn="1">
          <p15:clr>
            <a:srgbClr val="F26B43"/>
          </p15:clr>
        </p15:guide>
        <p15:guide id="13" pos="3552" userDrawn="1">
          <p15:clr>
            <a:srgbClr val="F26B43"/>
          </p15:clr>
        </p15:guide>
        <p15:guide id="14" orient="horz" pos="1275" userDrawn="1">
          <p15:clr>
            <a:srgbClr val="F26B43"/>
          </p15:clr>
        </p15:guide>
        <p15:guide id="15" orient="horz" pos="1434" userDrawn="1">
          <p15:clr>
            <a:srgbClr val="F26B43"/>
          </p15:clr>
        </p15:guide>
        <p15:guide id="16" pos="461" userDrawn="1">
          <p15:clr>
            <a:srgbClr val="F26B43"/>
          </p15:clr>
        </p15:guide>
        <p15:guide id="17" orient="horz" pos="663"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kennisbank.rijksweb.nl/iaz/documentatie/Paginas/Opleiding%20-%20Fysische%20factoren.asp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arboportaal.nl/onderwerpen/zon-en-huid"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fnv.nl/werk-inkomen/veilig-gezond-werken/app-fnv-werkklimaat"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err="1"/>
              <a:t>Toolbox</a:t>
            </a:r>
            <a:r>
              <a:rPr lang="nl-NL" dirty="0"/>
              <a:t> </a:t>
            </a:r>
            <a:br>
              <a:rPr lang="nl-NL" dirty="0"/>
            </a:br>
            <a:r>
              <a:rPr lang="nl-NL" dirty="0"/>
              <a:t>(on)gunstig weer</a:t>
            </a:r>
            <a:br>
              <a:rPr lang="nl-NL" dirty="0"/>
            </a:br>
            <a:br>
              <a:rPr lang="nl-NL" dirty="0"/>
            </a:br>
            <a:r>
              <a:rPr lang="nl-NL" dirty="0"/>
              <a:t>(WARMTE en ZON)</a:t>
            </a:r>
          </a:p>
        </p:txBody>
      </p:sp>
      <p:sp>
        <p:nvSpPr>
          <p:cNvPr id="3" name="Ondertitel 2"/>
          <p:cNvSpPr>
            <a:spLocks noGrp="1"/>
          </p:cNvSpPr>
          <p:nvPr>
            <p:ph type="subTitle" idx="1"/>
          </p:nvPr>
        </p:nvSpPr>
        <p:spPr/>
        <p:txBody>
          <a:bodyPr>
            <a:normAutofit lnSpcReduction="10000"/>
          </a:bodyPr>
          <a:lstStyle/>
          <a:p>
            <a:endParaRPr lang="nl-NL" dirty="0"/>
          </a:p>
          <a:p>
            <a:endParaRPr lang="nl-NL" dirty="0"/>
          </a:p>
          <a:p>
            <a:r>
              <a:rPr lang="nl-NL" dirty="0"/>
              <a:t>Nederlandse Arbeidsinspectie</a:t>
            </a:r>
          </a:p>
        </p:txBody>
      </p:sp>
      <p:pic>
        <p:nvPicPr>
          <p:cNvPr id="5" name="Afbeelding 4">
            <a:extLst>
              <a:ext uri="{FF2B5EF4-FFF2-40B4-BE49-F238E27FC236}">
                <a16:creationId xmlns:a16="http://schemas.microsoft.com/office/drawing/2014/main" id="{A52D1D8B-3B4A-4323-F9F9-EC933A7C81A6}"/>
              </a:ext>
            </a:extLst>
          </p:cNvPr>
          <p:cNvPicPr>
            <a:picLocks noChangeAspect="1"/>
          </p:cNvPicPr>
          <p:nvPr/>
        </p:nvPicPr>
        <p:blipFill>
          <a:blip r:embed="rId2"/>
          <a:stretch>
            <a:fillRect/>
          </a:stretch>
        </p:blipFill>
        <p:spPr>
          <a:xfrm>
            <a:off x="427834" y="1753795"/>
            <a:ext cx="5668166" cy="3801005"/>
          </a:xfrm>
          <a:prstGeom prst="rect">
            <a:avLst/>
          </a:prstGeom>
        </p:spPr>
      </p:pic>
    </p:spTree>
    <p:extLst>
      <p:ext uri="{BB962C8B-B14F-4D97-AF65-F5344CB8AC3E}">
        <p14:creationId xmlns:p14="http://schemas.microsoft.com/office/powerpoint/2010/main" val="9535336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afbeelding 1">
            <a:extLst>
              <a:ext uri="{FF2B5EF4-FFF2-40B4-BE49-F238E27FC236}">
                <a16:creationId xmlns:a16="http://schemas.microsoft.com/office/drawing/2014/main" id="{DBE59B95-AB14-B847-89D3-BB75EED649B7}"/>
              </a:ext>
            </a:extLst>
          </p:cNvPr>
          <p:cNvSpPr>
            <a:spLocks noGrp="1"/>
          </p:cNvSpPr>
          <p:nvPr>
            <p:ph type="pic" sz="quarter" idx="22"/>
          </p:nvPr>
        </p:nvSpPr>
        <p:spPr/>
      </p:sp>
      <p:sp>
        <p:nvSpPr>
          <p:cNvPr id="3" name="Tijdelijke aanduiding voor tekst 2">
            <a:extLst>
              <a:ext uri="{FF2B5EF4-FFF2-40B4-BE49-F238E27FC236}">
                <a16:creationId xmlns:a16="http://schemas.microsoft.com/office/drawing/2014/main" id="{4A393C13-A2BB-FD47-B43A-0ADA37791F07}"/>
              </a:ext>
            </a:extLst>
          </p:cNvPr>
          <p:cNvSpPr>
            <a:spLocks noGrp="1"/>
          </p:cNvSpPr>
          <p:nvPr>
            <p:ph type="body" sz="quarter" idx="21"/>
          </p:nvPr>
        </p:nvSpPr>
        <p:spPr/>
        <p:txBody>
          <a:bodyPr/>
          <a:lstStyle/>
          <a:p>
            <a:endParaRPr lang="nl-NL"/>
          </a:p>
        </p:txBody>
      </p:sp>
      <p:sp>
        <p:nvSpPr>
          <p:cNvPr id="4" name="Tijdelijke aanduiding voor datum 3">
            <a:extLst>
              <a:ext uri="{FF2B5EF4-FFF2-40B4-BE49-F238E27FC236}">
                <a16:creationId xmlns:a16="http://schemas.microsoft.com/office/drawing/2014/main" id="{6B310EFC-01F8-5F43-BEAB-14305BCAA9F3}"/>
              </a:ext>
            </a:extLst>
          </p:cNvPr>
          <p:cNvSpPr>
            <a:spLocks noGrp="1"/>
          </p:cNvSpPr>
          <p:nvPr>
            <p:ph type="dt" sz="half" idx="23"/>
          </p:nvPr>
        </p:nvSpPr>
        <p:spPr/>
        <p:txBody>
          <a:bodyPr/>
          <a:lstStyle/>
          <a:p>
            <a:endParaRPr lang="nl-NL" dirty="0"/>
          </a:p>
        </p:txBody>
      </p:sp>
      <p:sp>
        <p:nvSpPr>
          <p:cNvPr id="5" name="Tijdelijke aanduiding voor voettekst 4">
            <a:extLst>
              <a:ext uri="{FF2B5EF4-FFF2-40B4-BE49-F238E27FC236}">
                <a16:creationId xmlns:a16="http://schemas.microsoft.com/office/drawing/2014/main" id="{02DCE91A-49A4-7149-B1AB-CF254595156F}"/>
              </a:ext>
            </a:extLst>
          </p:cNvPr>
          <p:cNvSpPr>
            <a:spLocks noGrp="1"/>
          </p:cNvSpPr>
          <p:nvPr>
            <p:ph type="ftr" sz="quarter" idx="24"/>
          </p:nvPr>
        </p:nvSpPr>
        <p:spPr/>
        <p:txBody>
          <a:bodyPr/>
          <a:lstStyle/>
          <a:p>
            <a:endParaRPr lang="nl-NL" dirty="0"/>
          </a:p>
        </p:txBody>
      </p:sp>
      <p:sp>
        <p:nvSpPr>
          <p:cNvPr id="6" name="Tijdelijke aanduiding voor dianummer 5">
            <a:extLst>
              <a:ext uri="{FF2B5EF4-FFF2-40B4-BE49-F238E27FC236}">
                <a16:creationId xmlns:a16="http://schemas.microsoft.com/office/drawing/2014/main" id="{443C9706-D775-654F-90A2-DD775E042E05}"/>
              </a:ext>
            </a:extLst>
          </p:cNvPr>
          <p:cNvSpPr>
            <a:spLocks noGrp="1"/>
          </p:cNvSpPr>
          <p:nvPr>
            <p:ph type="sldNum" sz="quarter" idx="25"/>
          </p:nvPr>
        </p:nvSpPr>
        <p:spPr/>
        <p:txBody>
          <a:bodyPr/>
          <a:lstStyle/>
          <a:p>
            <a:fld id="{10A0A6AF-03C5-477E-939A-E28F7E7F05EA}" type="slidenum">
              <a:rPr lang="nl-NL" smtClean="0"/>
              <a:pPr/>
              <a:t>10</a:t>
            </a:fld>
            <a:endParaRPr lang="nl-NL" dirty="0"/>
          </a:p>
        </p:txBody>
      </p:sp>
      <p:sp>
        <p:nvSpPr>
          <p:cNvPr id="7" name="Titel 6">
            <a:extLst>
              <a:ext uri="{FF2B5EF4-FFF2-40B4-BE49-F238E27FC236}">
                <a16:creationId xmlns:a16="http://schemas.microsoft.com/office/drawing/2014/main" id="{58D93677-99B0-CE4D-B5B0-CE1E40E70888}"/>
              </a:ext>
            </a:extLst>
          </p:cNvPr>
          <p:cNvSpPr>
            <a:spLocks noGrp="1"/>
          </p:cNvSpPr>
          <p:nvPr>
            <p:ph type="ctrTitle"/>
          </p:nvPr>
        </p:nvSpPr>
        <p:spPr/>
        <p:txBody>
          <a:bodyPr/>
          <a:lstStyle/>
          <a:p>
            <a:endParaRPr lang="nl-NL"/>
          </a:p>
        </p:txBody>
      </p:sp>
      <p:sp>
        <p:nvSpPr>
          <p:cNvPr id="8" name="Ondertitel 7">
            <a:extLst>
              <a:ext uri="{FF2B5EF4-FFF2-40B4-BE49-F238E27FC236}">
                <a16:creationId xmlns:a16="http://schemas.microsoft.com/office/drawing/2014/main" id="{3F5FD6AA-BB18-3847-8D82-85BA0DCBB6B6}"/>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584658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2C67E8EE-A62C-AA47-A8A9-DA68B8354935}"/>
              </a:ext>
            </a:extLst>
          </p:cNvPr>
          <p:cNvSpPr>
            <a:spLocks noGrp="1"/>
          </p:cNvSpPr>
          <p:nvPr>
            <p:ph type="dt" sz="half" idx="17"/>
          </p:nvPr>
        </p:nvSpPr>
        <p:spPr/>
        <p:txBody>
          <a:bodyPr/>
          <a:lstStyle/>
          <a:p>
            <a:endParaRPr lang="nl-NL" dirty="0"/>
          </a:p>
        </p:txBody>
      </p:sp>
      <p:sp>
        <p:nvSpPr>
          <p:cNvPr id="3" name="Tijdelijke aanduiding voor voettekst 2">
            <a:extLst>
              <a:ext uri="{FF2B5EF4-FFF2-40B4-BE49-F238E27FC236}">
                <a16:creationId xmlns:a16="http://schemas.microsoft.com/office/drawing/2014/main" id="{E02AF4B9-0AD7-484E-94F3-48483648FE16}"/>
              </a:ext>
            </a:extLst>
          </p:cNvPr>
          <p:cNvSpPr>
            <a:spLocks noGrp="1"/>
          </p:cNvSpPr>
          <p:nvPr>
            <p:ph type="ftr" sz="quarter" idx="18"/>
          </p:nvPr>
        </p:nvSpPr>
        <p:spPr/>
        <p:txBody>
          <a:bodyPr/>
          <a:lstStyle/>
          <a:p>
            <a:endParaRPr lang="nl-NL" dirty="0"/>
          </a:p>
        </p:txBody>
      </p:sp>
      <p:sp>
        <p:nvSpPr>
          <p:cNvPr id="4" name="Tijdelijke aanduiding voor dianummer 3">
            <a:extLst>
              <a:ext uri="{FF2B5EF4-FFF2-40B4-BE49-F238E27FC236}">
                <a16:creationId xmlns:a16="http://schemas.microsoft.com/office/drawing/2014/main" id="{0FAE05E9-407F-9542-9AE4-33FB0EBEEBC9}"/>
              </a:ext>
            </a:extLst>
          </p:cNvPr>
          <p:cNvSpPr>
            <a:spLocks noGrp="1"/>
          </p:cNvSpPr>
          <p:nvPr>
            <p:ph type="sldNum" sz="quarter" idx="19"/>
          </p:nvPr>
        </p:nvSpPr>
        <p:spPr/>
        <p:txBody>
          <a:bodyPr/>
          <a:lstStyle/>
          <a:p>
            <a:fld id="{10A0A6AF-03C5-477E-939A-E28F7E7F05EA}" type="slidenum">
              <a:rPr lang="nl-NL" smtClean="0"/>
              <a:pPr/>
              <a:t>11</a:t>
            </a:fld>
            <a:endParaRPr lang="nl-NL" dirty="0"/>
          </a:p>
        </p:txBody>
      </p:sp>
      <p:sp>
        <p:nvSpPr>
          <p:cNvPr id="5" name="Ondertitel 4">
            <a:extLst>
              <a:ext uri="{FF2B5EF4-FFF2-40B4-BE49-F238E27FC236}">
                <a16:creationId xmlns:a16="http://schemas.microsoft.com/office/drawing/2014/main" id="{693AC496-D29B-CF42-AFF8-DB8012093314}"/>
              </a:ext>
            </a:extLst>
          </p:cNvPr>
          <p:cNvSpPr>
            <a:spLocks noGrp="1"/>
          </p:cNvSpPr>
          <p:nvPr>
            <p:ph type="subTitle" idx="1"/>
          </p:nvPr>
        </p:nvSpPr>
        <p:spPr/>
        <p:txBody>
          <a:bodyPr/>
          <a:lstStyle/>
          <a:p>
            <a:endParaRPr lang="nl-NL"/>
          </a:p>
        </p:txBody>
      </p:sp>
      <p:sp>
        <p:nvSpPr>
          <p:cNvPr id="6" name="Tijdelijke aanduiding voor tekst 5">
            <a:extLst>
              <a:ext uri="{FF2B5EF4-FFF2-40B4-BE49-F238E27FC236}">
                <a16:creationId xmlns:a16="http://schemas.microsoft.com/office/drawing/2014/main" id="{D7DD20F0-A956-D344-B985-923B07E42634}"/>
              </a:ext>
            </a:extLst>
          </p:cNvPr>
          <p:cNvSpPr>
            <a:spLocks noGrp="1"/>
          </p:cNvSpPr>
          <p:nvPr>
            <p:ph type="body" sz="quarter" idx="21"/>
          </p:nvPr>
        </p:nvSpPr>
        <p:spPr/>
        <p:txBody>
          <a:bodyPr/>
          <a:lstStyle/>
          <a:p>
            <a:endParaRPr lang="nl-NL"/>
          </a:p>
        </p:txBody>
      </p:sp>
      <p:sp>
        <p:nvSpPr>
          <p:cNvPr id="7" name="Titel 6">
            <a:extLst>
              <a:ext uri="{FF2B5EF4-FFF2-40B4-BE49-F238E27FC236}">
                <a16:creationId xmlns:a16="http://schemas.microsoft.com/office/drawing/2014/main" id="{26602410-7462-4040-88A0-BCCFED19E397}"/>
              </a:ext>
            </a:extLst>
          </p:cNvPr>
          <p:cNvSpPr>
            <a:spLocks noGrp="1"/>
          </p:cNvSpPr>
          <p:nvPr>
            <p:ph type="ctrTitle"/>
          </p:nvPr>
        </p:nvSpPr>
        <p:spPr/>
        <p:txBody>
          <a:bodyPr/>
          <a:lstStyle/>
          <a:p>
            <a:endParaRPr lang="nl-NL"/>
          </a:p>
        </p:txBody>
      </p:sp>
    </p:spTree>
    <p:extLst>
      <p:ext uri="{BB962C8B-B14F-4D97-AF65-F5344CB8AC3E}">
        <p14:creationId xmlns:p14="http://schemas.microsoft.com/office/powerpoint/2010/main" val="37723933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61CB41DC-4475-064E-8697-05EC054E99E9}"/>
              </a:ext>
            </a:extLst>
          </p:cNvPr>
          <p:cNvSpPr>
            <a:spLocks noGrp="1"/>
          </p:cNvSpPr>
          <p:nvPr>
            <p:ph type="body" sz="quarter" idx="13"/>
          </p:nvPr>
        </p:nvSpPr>
        <p:spPr/>
        <p:txBody>
          <a:bodyPr/>
          <a:lstStyle/>
          <a:p>
            <a:endParaRPr lang="nl-NL"/>
          </a:p>
        </p:txBody>
      </p:sp>
      <p:sp>
        <p:nvSpPr>
          <p:cNvPr id="3" name="Titel 2">
            <a:extLst>
              <a:ext uri="{FF2B5EF4-FFF2-40B4-BE49-F238E27FC236}">
                <a16:creationId xmlns:a16="http://schemas.microsoft.com/office/drawing/2014/main" id="{BEBD73F0-BD4B-DF4E-B608-97F9220AF3EC}"/>
              </a:ext>
            </a:extLst>
          </p:cNvPr>
          <p:cNvSpPr>
            <a:spLocks noGrp="1"/>
          </p:cNvSpPr>
          <p:nvPr>
            <p:ph type="title"/>
          </p:nvPr>
        </p:nvSpPr>
        <p:spPr/>
        <p:txBody>
          <a:bodyPr/>
          <a:lstStyle/>
          <a:p>
            <a:endParaRPr lang="nl-NL"/>
          </a:p>
        </p:txBody>
      </p:sp>
      <p:sp>
        <p:nvSpPr>
          <p:cNvPr id="4" name="Tijdelijke aanduiding voor afbeelding 3">
            <a:extLst>
              <a:ext uri="{FF2B5EF4-FFF2-40B4-BE49-F238E27FC236}">
                <a16:creationId xmlns:a16="http://schemas.microsoft.com/office/drawing/2014/main" id="{F21EB347-9A00-9D4C-82FE-DEF9E27C212E}"/>
              </a:ext>
            </a:extLst>
          </p:cNvPr>
          <p:cNvSpPr>
            <a:spLocks noGrp="1"/>
          </p:cNvSpPr>
          <p:nvPr>
            <p:ph type="pic" sz="quarter" idx="10"/>
          </p:nvPr>
        </p:nvSpPr>
        <p:spPr/>
      </p:sp>
      <p:sp>
        <p:nvSpPr>
          <p:cNvPr id="5" name="Tijdelijke aanduiding voor datum 4">
            <a:extLst>
              <a:ext uri="{FF2B5EF4-FFF2-40B4-BE49-F238E27FC236}">
                <a16:creationId xmlns:a16="http://schemas.microsoft.com/office/drawing/2014/main" id="{EDE80702-80E7-2349-9715-270236700452}"/>
              </a:ext>
            </a:extLst>
          </p:cNvPr>
          <p:cNvSpPr>
            <a:spLocks noGrp="1"/>
          </p:cNvSpPr>
          <p:nvPr>
            <p:ph type="dt" sz="half" idx="14"/>
          </p:nvPr>
        </p:nvSpPr>
        <p:spPr/>
        <p:txBody>
          <a:bodyPr/>
          <a:lstStyle/>
          <a:p>
            <a:endParaRPr lang="nl-NL" dirty="0"/>
          </a:p>
        </p:txBody>
      </p:sp>
      <p:sp>
        <p:nvSpPr>
          <p:cNvPr id="6" name="Tijdelijke aanduiding voor voettekst 5">
            <a:extLst>
              <a:ext uri="{FF2B5EF4-FFF2-40B4-BE49-F238E27FC236}">
                <a16:creationId xmlns:a16="http://schemas.microsoft.com/office/drawing/2014/main" id="{DECFF626-7EC6-7F4C-827A-D7DC186CFAEB}"/>
              </a:ext>
            </a:extLst>
          </p:cNvPr>
          <p:cNvSpPr>
            <a:spLocks noGrp="1"/>
          </p:cNvSpPr>
          <p:nvPr>
            <p:ph type="ftr" sz="quarter" idx="15"/>
          </p:nvPr>
        </p:nvSpPr>
        <p:spPr/>
        <p:txBody>
          <a:bodyPr/>
          <a:lstStyle/>
          <a:p>
            <a:endParaRPr lang="nl-NL" dirty="0"/>
          </a:p>
        </p:txBody>
      </p:sp>
      <p:sp>
        <p:nvSpPr>
          <p:cNvPr id="7" name="Tijdelijke aanduiding voor dianummer 6">
            <a:extLst>
              <a:ext uri="{FF2B5EF4-FFF2-40B4-BE49-F238E27FC236}">
                <a16:creationId xmlns:a16="http://schemas.microsoft.com/office/drawing/2014/main" id="{E4EB1252-6E65-D54F-B895-7E14EA584FEB}"/>
              </a:ext>
            </a:extLst>
          </p:cNvPr>
          <p:cNvSpPr>
            <a:spLocks noGrp="1"/>
          </p:cNvSpPr>
          <p:nvPr>
            <p:ph type="sldNum" sz="quarter" idx="16"/>
          </p:nvPr>
        </p:nvSpPr>
        <p:spPr/>
        <p:txBody>
          <a:bodyPr/>
          <a:lstStyle/>
          <a:p>
            <a:fld id="{10A0A6AF-03C5-477E-939A-E28F7E7F05EA}" type="slidenum">
              <a:rPr lang="nl-NL" smtClean="0"/>
              <a:pPr/>
              <a:t>12</a:t>
            </a:fld>
            <a:endParaRPr lang="nl-NL" dirty="0"/>
          </a:p>
        </p:txBody>
      </p:sp>
    </p:spTree>
    <p:extLst>
      <p:ext uri="{BB962C8B-B14F-4D97-AF65-F5344CB8AC3E}">
        <p14:creationId xmlns:p14="http://schemas.microsoft.com/office/powerpoint/2010/main" val="1487346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32DD7B-0A75-E64D-925D-D540FB64A823}"/>
              </a:ext>
            </a:extLst>
          </p:cNvPr>
          <p:cNvSpPr>
            <a:spLocks noGrp="1"/>
          </p:cNvSpPr>
          <p:nvPr>
            <p:ph type="title"/>
          </p:nvPr>
        </p:nvSpPr>
        <p:spPr/>
        <p:txBody>
          <a:bodyPr/>
          <a:lstStyle/>
          <a:p>
            <a:endParaRPr lang="nl-NL"/>
          </a:p>
        </p:txBody>
      </p:sp>
      <p:sp>
        <p:nvSpPr>
          <p:cNvPr id="3" name="Tijdelijke aanduiding voor tekst 2">
            <a:extLst>
              <a:ext uri="{FF2B5EF4-FFF2-40B4-BE49-F238E27FC236}">
                <a16:creationId xmlns:a16="http://schemas.microsoft.com/office/drawing/2014/main" id="{7C7B9F8A-EB16-4C4F-9DD8-40F665BE551E}"/>
              </a:ext>
            </a:extLst>
          </p:cNvPr>
          <p:cNvSpPr>
            <a:spLocks noGrp="1"/>
          </p:cNvSpPr>
          <p:nvPr>
            <p:ph type="body" idx="1"/>
          </p:nvPr>
        </p:nvSpPr>
        <p:spPr/>
        <p:txBody>
          <a:bodyPr/>
          <a:lstStyle/>
          <a:p>
            <a:endParaRPr lang="nl-NL"/>
          </a:p>
        </p:txBody>
      </p:sp>
      <p:sp>
        <p:nvSpPr>
          <p:cNvPr id="4" name="Tijdelijke aanduiding voor tekst 3">
            <a:extLst>
              <a:ext uri="{FF2B5EF4-FFF2-40B4-BE49-F238E27FC236}">
                <a16:creationId xmlns:a16="http://schemas.microsoft.com/office/drawing/2014/main" id="{3D0E8FBC-44B7-CD40-8F54-210DB22C57DA}"/>
              </a:ext>
            </a:extLst>
          </p:cNvPr>
          <p:cNvSpPr>
            <a:spLocks noGrp="1"/>
          </p:cNvSpPr>
          <p:nvPr>
            <p:ph type="body" sz="quarter" idx="13"/>
          </p:nvPr>
        </p:nvSpPr>
        <p:spPr/>
        <p:txBody>
          <a:bodyPr/>
          <a:lstStyle/>
          <a:p>
            <a:endParaRPr lang="nl-NL"/>
          </a:p>
        </p:txBody>
      </p:sp>
      <p:sp>
        <p:nvSpPr>
          <p:cNvPr id="5" name="Tijdelijke aanduiding voor datum 4">
            <a:extLst>
              <a:ext uri="{FF2B5EF4-FFF2-40B4-BE49-F238E27FC236}">
                <a16:creationId xmlns:a16="http://schemas.microsoft.com/office/drawing/2014/main" id="{962BCB68-5FA1-A243-965E-5488B6E917E0}"/>
              </a:ext>
            </a:extLst>
          </p:cNvPr>
          <p:cNvSpPr>
            <a:spLocks noGrp="1"/>
          </p:cNvSpPr>
          <p:nvPr>
            <p:ph type="dt" sz="half" idx="14"/>
          </p:nvPr>
        </p:nvSpPr>
        <p:spPr/>
        <p:txBody>
          <a:bodyPr/>
          <a:lstStyle/>
          <a:p>
            <a:endParaRPr lang="nl-NL" dirty="0"/>
          </a:p>
        </p:txBody>
      </p:sp>
      <p:sp>
        <p:nvSpPr>
          <p:cNvPr id="6" name="Tijdelijke aanduiding voor voettekst 5">
            <a:extLst>
              <a:ext uri="{FF2B5EF4-FFF2-40B4-BE49-F238E27FC236}">
                <a16:creationId xmlns:a16="http://schemas.microsoft.com/office/drawing/2014/main" id="{28E694BC-32AD-824D-A5A3-B27C99774409}"/>
              </a:ext>
            </a:extLst>
          </p:cNvPr>
          <p:cNvSpPr>
            <a:spLocks noGrp="1"/>
          </p:cNvSpPr>
          <p:nvPr>
            <p:ph type="ftr" sz="quarter" idx="15"/>
          </p:nvPr>
        </p:nvSpPr>
        <p:spPr/>
        <p:txBody>
          <a:bodyPr/>
          <a:lstStyle/>
          <a:p>
            <a:endParaRPr lang="nl-NL" dirty="0"/>
          </a:p>
        </p:txBody>
      </p:sp>
      <p:sp>
        <p:nvSpPr>
          <p:cNvPr id="7" name="Tijdelijke aanduiding voor dianummer 6">
            <a:extLst>
              <a:ext uri="{FF2B5EF4-FFF2-40B4-BE49-F238E27FC236}">
                <a16:creationId xmlns:a16="http://schemas.microsoft.com/office/drawing/2014/main" id="{09B211CD-D1B8-7D4E-A796-C1C39641EB73}"/>
              </a:ext>
            </a:extLst>
          </p:cNvPr>
          <p:cNvSpPr>
            <a:spLocks noGrp="1"/>
          </p:cNvSpPr>
          <p:nvPr>
            <p:ph type="sldNum" sz="quarter" idx="16"/>
          </p:nvPr>
        </p:nvSpPr>
        <p:spPr/>
        <p:txBody>
          <a:bodyPr/>
          <a:lstStyle/>
          <a:p>
            <a:fld id="{10A0A6AF-03C5-477E-939A-E28F7E7F05EA}" type="slidenum">
              <a:rPr lang="nl-NL" smtClean="0"/>
              <a:pPr/>
              <a:t>13</a:t>
            </a:fld>
            <a:endParaRPr lang="nl-NL" dirty="0"/>
          </a:p>
        </p:txBody>
      </p:sp>
    </p:spTree>
    <p:extLst>
      <p:ext uri="{BB962C8B-B14F-4D97-AF65-F5344CB8AC3E}">
        <p14:creationId xmlns:p14="http://schemas.microsoft.com/office/powerpoint/2010/main" val="2937071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8DB63C1A-D727-B94A-8D7A-0B90D3A67A1A}"/>
              </a:ext>
            </a:extLst>
          </p:cNvPr>
          <p:cNvSpPr>
            <a:spLocks noGrp="1"/>
          </p:cNvSpPr>
          <p:nvPr>
            <p:ph sz="half" idx="1"/>
          </p:nvPr>
        </p:nvSpPr>
        <p:spPr/>
        <p:txBody>
          <a:bodyPr/>
          <a:lstStyle/>
          <a:p>
            <a:endParaRPr lang="nl-NL"/>
          </a:p>
        </p:txBody>
      </p:sp>
      <p:sp>
        <p:nvSpPr>
          <p:cNvPr id="3" name="Tijdelijke aanduiding voor inhoud 2">
            <a:extLst>
              <a:ext uri="{FF2B5EF4-FFF2-40B4-BE49-F238E27FC236}">
                <a16:creationId xmlns:a16="http://schemas.microsoft.com/office/drawing/2014/main" id="{99007DC6-829F-F246-A372-D401327EE3D3}"/>
              </a:ext>
            </a:extLst>
          </p:cNvPr>
          <p:cNvSpPr>
            <a:spLocks noGrp="1"/>
          </p:cNvSpPr>
          <p:nvPr>
            <p:ph sz="half" idx="2"/>
          </p:nvPr>
        </p:nvSpPr>
        <p:spPr/>
        <p:txBody>
          <a:bodyPr/>
          <a:lstStyle/>
          <a:p>
            <a:endParaRPr lang="nl-NL"/>
          </a:p>
        </p:txBody>
      </p:sp>
      <p:sp>
        <p:nvSpPr>
          <p:cNvPr id="4" name="Titel 3">
            <a:extLst>
              <a:ext uri="{FF2B5EF4-FFF2-40B4-BE49-F238E27FC236}">
                <a16:creationId xmlns:a16="http://schemas.microsoft.com/office/drawing/2014/main" id="{01C910AD-D92F-4B45-BA8A-B67DB08D1F83}"/>
              </a:ext>
            </a:extLst>
          </p:cNvPr>
          <p:cNvSpPr>
            <a:spLocks noGrp="1"/>
          </p:cNvSpPr>
          <p:nvPr>
            <p:ph type="title"/>
          </p:nvPr>
        </p:nvSpPr>
        <p:spPr/>
        <p:txBody>
          <a:bodyPr/>
          <a:lstStyle/>
          <a:p>
            <a:endParaRPr lang="nl-NL"/>
          </a:p>
        </p:txBody>
      </p:sp>
      <p:sp>
        <p:nvSpPr>
          <p:cNvPr id="5" name="Tijdelijke aanduiding voor datum 4">
            <a:extLst>
              <a:ext uri="{FF2B5EF4-FFF2-40B4-BE49-F238E27FC236}">
                <a16:creationId xmlns:a16="http://schemas.microsoft.com/office/drawing/2014/main" id="{EC6A04CA-448F-6143-A8C9-53299BE090CC}"/>
              </a:ext>
            </a:extLst>
          </p:cNvPr>
          <p:cNvSpPr>
            <a:spLocks noGrp="1"/>
          </p:cNvSpPr>
          <p:nvPr>
            <p:ph type="dt" sz="half" idx="10"/>
          </p:nvPr>
        </p:nvSpPr>
        <p:spPr/>
        <p:txBody>
          <a:bodyPr/>
          <a:lstStyle/>
          <a:p>
            <a:endParaRPr lang="nl-NL" dirty="0"/>
          </a:p>
        </p:txBody>
      </p:sp>
      <p:sp>
        <p:nvSpPr>
          <p:cNvPr id="6" name="Tijdelijke aanduiding voor voettekst 5">
            <a:extLst>
              <a:ext uri="{FF2B5EF4-FFF2-40B4-BE49-F238E27FC236}">
                <a16:creationId xmlns:a16="http://schemas.microsoft.com/office/drawing/2014/main" id="{3A2C550E-5569-A842-B9B3-7FC48C35335D}"/>
              </a:ext>
            </a:extLst>
          </p:cNvPr>
          <p:cNvSpPr>
            <a:spLocks noGrp="1"/>
          </p:cNvSpPr>
          <p:nvPr>
            <p:ph type="ftr" sz="quarter" idx="11"/>
          </p:nvPr>
        </p:nvSpPr>
        <p:spPr/>
        <p:txBody>
          <a:bodyPr/>
          <a:lstStyle/>
          <a:p>
            <a:endParaRPr lang="nl-NL" dirty="0"/>
          </a:p>
        </p:txBody>
      </p:sp>
      <p:sp>
        <p:nvSpPr>
          <p:cNvPr id="7" name="Tijdelijke aanduiding voor dianummer 6">
            <a:extLst>
              <a:ext uri="{FF2B5EF4-FFF2-40B4-BE49-F238E27FC236}">
                <a16:creationId xmlns:a16="http://schemas.microsoft.com/office/drawing/2014/main" id="{5B0FC8CB-D8B9-E54F-8DAF-23587CA7647F}"/>
              </a:ext>
            </a:extLst>
          </p:cNvPr>
          <p:cNvSpPr>
            <a:spLocks noGrp="1"/>
          </p:cNvSpPr>
          <p:nvPr>
            <p:ph type="sldNum" sz="quarter" idx="12"/>
          </p:nvPr>
        </p:nvSpPr>
        <p:spPr/>
        <p:txBody>
          <a:bodyPr/>
          <a:lstStyle/>
          <a:p>
            <a:fld id="{10A0A6AF-03C5-477E-939A-E28F7E7F05EA}" type="slidenum">
              <a:rPr lang="nl-NL" smtClean="0"/>
              <a:pPr/>
              <a:t>14</a:t>
            </a:fld>
            <a:endParaRPr lang="nl-NL" dirty="0"/>
          </a:p>
        </p:txBody>
      </p:sp>
    </p:spTree>
    <p:extLst>
      <p:ext uri="{BB962C8B-B14F-4D97-AF65-F5344CB8AC3E}">
        <p14:creationId xmlns:p14="http://schemas.microsoft.com/office/powerpoint/2010/main" val="19739934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2004FC63-F6BA-0E40-870D-3322B6808008}"/>
              </a:ext>
            </a:extLst>
          </p:cNvPr>
          <p:cNvSpPr>
            <a:spLocks noGrp="1"/>
          </p:cNvSpPr>
          <p:nvPr>
            <p:ph type="body" idx="1"/>
          </p:nvPr>
        </p:nvSpPr>
        <p:spPr/>
        <p:txBody>
          <a:bodyPr/>
          <a:lstStyle/>
          <a:p>
            <a:endParaRPr lang="nl-NL"/>
          </a:p>
        </p:txBody>
      </p:sp>
      <p:sp>
        <p:nvSpPr>
          <p:cNvPr id="3" name="Tijdelijke aanduiding voor inhoud 2">
            <a:extLst>
              <a:ext uri="{FF2B5EF4-FFF2-40B4-BE49-F238E27FC236}">
                <a16:creationId xmlns:a16="http://schemas.microsoft.com/office/drawing/2014/main" id="{813C88EC-AB54-7547-B49A-F433F8AB9A72}"/>
              </a:ext>
            </a:extLst>
          </p:cNvPr>
          <p:cNvSpPr>
            <a:spLocks noGrp="1"/>
          </p:cNvSpPr>
          <p:nvPr>
            <p:ph sz="half" idx="2"/>
          </p:nvPr>
        </p:nvSpPr>
        <p:spPr/>
        <p:txBody>
          <a:bodyPr/>
          <a:lstStyle/>
          <a:p>
            <a:endParaRPr lang="nl-NL"/>
          </a:p>
        </p:txBody>
      </p:sp>
      <p:sp>
        <p:nvSpPr>
          <p:cNvPr id="4" name="Tijdelijke aanduiding voor tekst 3">
            <a:extLst>
              <a:ext uri="{FF2B5EF4-FFF2-40B4-BE49-F238E27FC236}">
                <a16:creationId xmlns:a16="http://schemas.microsoft.com/office/drawing/2014/main" id="{D2ECBB09-003D-7049-8F06-CA7F2828A99C}"/>
              </a:ext>
            </a:extLst>
          </p:cNvPr>
          <p:cNvSpPr>
            <a:spLocks noGrp="1"/>
          </p:cNvSpPr>
          <p:nvPr>
            <p:ph type="body" sz="quarter" idx="3"/>
          </p:nvPr>
        </p:nvSpPr>
        <p:spPr/>
        <p:txBody>
          <a:bodyPr/>
          <a:lstStyle/>
          <a:p>
            <a:endParaRPr lang="nl-NL"/>
          </a:p>
        </p:txBody>
      </p:sp>
      <p:sp>
        <p:nvSpPr>
          <p:cNvPr id="5" name="Tijdelijke aanduiding voor inhoud 4">
            <a:extLst>
              <a:ext uri="{FF2B5EF4-FFF2-40B4-BE49-F238E27FC236}">
                <a16:creationId xmlns:a16="http://schemas.microsoft.com/office/drawing/2014/main" id="{364ACCE3-5237-EC40-902C-2C738635F52D}"/>
              </a:ext>
            </a:extLst>
          </p:cNvPr>
          <p:cNvSpPr>
            <a:spLocks noGrp="1"/>
          </p:cNvSpPr>
          <p:nvPr>
            <p:ph sz="quarter" idx="4"/>
          </p:nvPr>
        </p:nvSpPr>
        <p:spPr/>
        <p:txBody>
          <a:bodyPr/>
          <a:lstStyle/>
          <a:p>
            <a:endParaRPr lang="nl-NL"/>
          </a:p>
        </p:txBody>
      </p:sp>
      <p:sp>
        <p:nvSpPr>
          <p:cNvPr id="6" name="Titel 5">
            <a:extLst>
              <a:ext uri="{FF2B5EF4-FFF2-40B4-BE49-F238E27FC236}">
                <a16:creationId xmlns:a16="http://schemas.microsoft.com/office/drawing/2014/main" id="{7C19825F-48AB-8244-92B5-8B7D4E63F6C3}"/>
              </a:ext>
            </a:extLst>
          </p:cNvPr>
          <p:cNvSpPr>
            <a:spLocks noGrp="1"/>
          </p:cNvSpPr>
          <p:nvPr>
            <p:ph type="title"/>
          </p:nvPr>
        </p:nvSpPr>
        <p:spPr/>
        <p:txBody>
          <a:bodyPr/>
          <a:lstStyle/>
          <a:p>
            <a:endParaRPr lang="nl-NL"/>
          </a:p>
        </p:txBody>
      </p:sp>
      <p:sp>
        <p:nvSpPr>
          <p:cNvPr id="7" name="Tijdelijke aanduiding voor datum 6">
            <a:extLst>
              <a:ext uri="{FF2B5EF4-FFF2-40B4-BE49-F238E27FC236}">
                <a16:creationId xmlns:a16="http://schemas.microsoft.com/office/drawing/2014/main" id="{8DAC7FFD-F7A6-7947-BA43-AC45537B7C09}"/>
              </a:ext>
            </a:extLst>
          </p:cNvPr>
          <p:cNvSpPr>
            <a:spLocks noGrp="1"/>
          </p:cNvSpPr>
          <p:nvPr>
            <p:ph type="dt" sz="half" idx="10"/>
          </p:nvPr>
        </p:nvSpPr>
        <p:spPr/>
        <p:txBody>
          <a:bodyPr/>
          <a:lstStyle/>
          <a:p>
            <a:endParaRPr lang="nl-NL" dirty="0"/>
          </a:p>
        </p:txBody>
      </p:sp>
      <p:sp>
        <p:nvSpPr>
          <p:cNvPr id="8" name="Tijdelijke aanduiding voor voettekst 7">
            <a:extLst>
              <a:ext uri="{FF2B5EF4-FFF2-40B4-BE49-F238E27FC236}">
                <a16:creationId xmlns:a16="http://schemas.microsoft.com/office/drawing/2014/main" id="{A8C17C27-3A7D-3542-87EA-7A6F0C46E803}"/>
              </a:ext>
            </a:extLst>
          </p:cNvPr>
          <p:cNvSpPr>
            <a:spLocks noGrp="1"/>
          </p:cNvSpPr>
          <p:nvPr>
            <p:ph type="ftr" sz="quarter" idx="11"/>
          </p:nvPr>
        </p:nvSpPr>
        <p:spPr/>
        <p:txBody>
          <a:bodyPr/>
          <a:lstStyle/>
          <a:p>
            <a:endParaRPr lang="nl-NL" dirty="0"/>
          </a:p>
        </p:txBody>
      </p:sp>
      <p:sp>
        <p:nvSpPr>
          <p:cNvPr id="9" name="Tijdelijke aanduiding voor dianummer 8">
            <a:extLst>
              <a:ext uri="{FF2B5EF4-FFF2-40B4-BE49-F238E27FC236}">
                <a16:creationId xmlns:a16="http://schemas.microsoft.com/office/drawing/2014/main" id="{F404A6A0-2B5C-C344-8B89-37A79D53F801}"/>
              </a:ext>
            </a:extLst>
          </p:cNvPr>
          <p:cNvSpPr>
            <a:spLocks noGrp="1"/>
          </p:cNvSpPr>
          <p:nvPr>
            <p:ph type="sldNum" sz="quarter" idx="12"/>
          </p:nvPr>
        </p:nvSpPr>
        <p:spPr/>
        <p:txBody>
          <a:bodyPr/>
          <a:lstStyle/>
          <a:p>
            <a:fld id="{10A0A6AF-03C5-477E-939A-E28F7E7F05EA}" type="slidenum">
              <a:rPr lang="nl-NL" smtClean="0"/>
              <a:pPr/>
              <a:t>15</a:t>
            </a:fld>
            <a:endParaRPr lang="nl-NL" dirty="0"/>
          </a:p>
        </p:txBody>
      </p:sp>
    </p:spTree>
    <p:extLst>
      <p:ext uri="{BB962C8B-B14F-4D97-AF65-F5344CB8AC3E}">
        <p14:creationId xmlns:p14="http://schemas.microsoft.com/office/powerpoint/2010/main" val="31823545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E42DFF-349F-C947-ACBB-5CF9F71313C0}"/>
              </a:ext>
            </a:extLst>
          </p:cNvPr>
          <p:cNvSpPr>
            <a:spLocks noGrp="1"/>
          </p:cNvSpPr>
          <p:nvPr>
            <p:ph type="title"/>
          </p:nvPr>
        </p:nvSpPr>
        <p:spPr/>
        <p:txBody>
          <a:bodyPr/>
          <a:lstStyle/>
          <a:p>
            <a:endParaRPr lang="nl-NL"/>
          </a:p>
        </p:txBody>
      </p:sp>
      <p:sp>
        <p:nvSpPr>
          <p:cNvPr id="3" name="Tijdelijke aanduiding voor datum 2">
            <a:extLst>
              <a:ext uri="{FF2B5EF4-FFF2-40B4-BE49-F238E27FC236}">
                <a16:creationId xmlns:a16="http://schemas.microsoft.com/office/drawing/2014/main" id="{319B2ADC-A9B6-F24B-A3E3-55D05F3FDF76}"/>
              </a:ext>
            </a:extLst>
          </p:cNvPr>
          <p:cNvSpPr>
            <a:spLocks noGrp="1"/>
          </p:cNvSpPr>
          <p:nvPr>
            <p:ph type="dt" sz="half" idx="10"/>
          </p:nvPr>
        </p:nvSpPr>
        <p:spPr/>
        <p:txBody>
          <a:bodyPr/>
          <a:lstStyle/>
          <a:p>
            <a:endParaRPr lang="nl-NL" dirty="0"/>
          </a:p>
        </p:txBody>
      </p:sp>
      <p:sp>
        <p:nvSpPr>
          <p:cNvPr id="4" name="Tijdelijke aanduiding voor voettekst 3">
            <a:extLst>
              <a:ext uri="{FF2B5EF4-FFF2-40B4-BE49-F238E27FC236}">
                <a16:creationId xmlns:a16="http://schemas.microsoft.com/office/drawing/2014/main" id="{09B13A6F-66A1-384D-ABAA-C7A27AAE4347}"/>
              </a:ext>
            </a:extLst>
          </p:cNvPr>
          <p:cNvSpPr>
            <a:spLocks noGrp="1"/>
          </p:cNvSpPr>
          <p:nvPr>
            <p:ph type="ftr" sz="quarter" idx="11"/>
          </p:nvPr>
        </p:nvSpPr>
        <p:spPr/>
        <p:txBody>
          <a:bodyPr/>
          <a:lstStyle/>
          <a:p>
            <a:endParaRPr lang="nl-NL" dirty="0"/>
          </a:p>
        </p:txBody>
      </p:sp>
      <p:sp>
        <p:nvSpPr>
          <p:cNvPr id="5" name="Tijdelijke aanduiding voor dianummer 4">
            <a:extLst>
              <a:ext uri="{FF2B5EF4-FFF2-40B4-BE49-F238E27FC236}">
                <a16:creationId xmlns:a16="http://schemas.microsoft.com/office/drawing/2014/main" id="{A92D5621-947B-F04B-8A24-9B7170B67909}"/>
              </a:ext>
            </a:extLst>
          </p:cNvPr>
          <p:cNvSpPr>
            <a:spLocks noGrp="1"/>
          </p:cNvSpPr>
          <p:nvPr>
            <p:ph type="sldNum" sz="quarter" idx="12"/>
          </p:nvPr>
        </p:nvSpPr>
        <p:spPr/>
        <p:txBody>
          <a:bodyPr/>
          <a:lstStyle/>
          <a:p>
            <a:fld id="{10A0A6AF-03C5-477E-939A-E28F7E7F05EA}" type="slidenum">
              <a:rPr lang="nl-NL" smtClean="0"/>
              <a:pPr/>
              <a:t>16</a:t>
            </a:fld>
            <a:endParaRPr lang="nl-NL" dirty="0"/>
          </a:p>
        </p:txBody>
      </p:sp>
    </p:spTree>
    <p:extLst>
      <p:ext uri="{BB962C8B-B14F-4D97-AF65-F5344CB8AC3E}">
        <p14:creationId xmlns:p14="http://schemas.microsoft.com/office/powerpoint/2010/main" val="33436564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2B1F1B3F-0208-9C4B-8C5A-C1FB4C6D7251}"/>
              </a:ext>
            </a:extLst>
          </p:cNvPr>
          <p:cNvSpPr>
            <a:spLocks noGrp="1"/>
          </p:cNvSpPr>
          <p:nvPr>
            <p:ph type="dt" sz="half" idx="10"/>
          </p:nvPr>
        </p:nvSpPr>
        <p:spPr/>
        <p:txBody>
          <a:bodyPr/>
          <a:lstStyle/>
          <a:p>
            <a:endParaRPr lang="nl-NL" dirty="0"/>
          </a:p>
        </p:txBody>
      </p:sp>
      <p:sp>
        <p:nvSpPr>
          <p:cNvPr id="3" name="Tijdelijke aanduiding voor voettekst 2">
            <a:extLst>
              <a:ext uri="{FF2B5EF4-FFF2-40B4-BE49-F238E27FC236}">
                <a16:creationId xmlns:a16="http://schemas.microsoft.com/office/drawing/2014/main" id="{6840B9FE-F27E-DF4A-90D7-85758ACA8F28}"/>
              </a:ext>
            </a:extLst>
          </p:cNvPr>
          <p:cNvSpPr>
            <a:spLocks noGrp="1"/>
          </p:cNvSpPr>
          <p:nvPr>
            <p:ph type="ftr" sz="quarter" idx="11"/>
          </p:nvPr>
        </p:nvSpPr>
        <p:spPr/>
        <p:txBody>
          <a:bodyPr/>
          <a:lstStyle/>
          <a:p>
            <a:endParaRPr lang="nl-NL" dirty="0"/>
          </a:p>
        </p:txBody>
      </p:sp>
      <p:sp>
        <p:nvSpPr>
          <p:cNvPr id="4" name="Tijdelijke aanduiding voor dianummer 3">
            <a:extLst>
              <a:ext uri="{FF2B5EF4-FFF2-40B4-BE49-F238E27FC236}">
                <a16:creationId xmlns:a16="http://schemas.microsoft.com/office/drawing/2014/main" id="{9945E800-F708-504B-B87C-0F7C58A8F29D}"/>
              </a:ext>
            </a:extLst>
          </p:cNvPr>
          <p:cNvSpPr>
            <a:spLocks noGrp="1"/>
          </p:cNvSpPr>
          <p:nvPr>
            <p:ph type="sldNum" sz="quarter" idx="12"/>
          </p:nvPr>
        </p:nvSpPr>
        <p:spPr/>
        <p:txBody>
          <a:bodyPr/>
          <a:lstStyle/>
          <a:p>
            <a:fld id="{10A0A6AF-03C5-477E-939A-E28F7E7F05EA}" type="slidenum">
              <a:rPr lang="nl-NL" smtClean="0"/>
              <a:pPr/>
              <a:t>17</a:t>
            </a:fld>
            <a:endParaRPr lang="nl-NL" dirty="0"/>
          </a:p>
        </p:txBody>
      </p:sp>
    </p:spTree>
    <p:extLst>
      <p:ext uri="{BB962C8B-B14F-4D97-AF65-F5344CB8AC3E}">
        <p14:creationId xmlns:p14="http://schemas.microsoft.com/office/powerpoint/2010/main" val="610065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FE446DC9-5CF1-8C4E-A0CF-2260F5E727C6}"/>
              </a:ext>
            </a:extLst>
          </p:cNvPr>
          <p:cNvSpPr>
            <a:spLocks noGrp="1"/>
          </p:cNvSpPr>
          <p:nvPr>
            <p:ph type="body" sz="half" idx="2"/>
          </p:nvPr>
        </p:nvSpPr>
        <p:spPr/>
        <p:txBody>
          <a:bodyPr/>
          <a:lstStyle/>
          <a:p>
            <a:endParaRPr lang="nl-NL"/>
          </a:p>
        </p:txBody>
      </p:sp>
      <p:sp>
        <p:nvSpPr>
          <p:cNvPr id="3" name="Tijdelijke aanduiding voor inhoud 2">
            <a:extLst>
              <a:ext uri="{FF2B5EF4-FFF2-40B4-BE49-F238E27FC236}">
                <a16:creationId xmlns:a16="http://schemas.microsoft.com/office/drawing/2014/main" id="{8EBB3672-244A-5A44-974F-8BB2645DB931}"/>
              </a:ext>
            </a:extLst>
          </p:cNvPr>
          <p:cNvSpPr>
            <a:spLocks noGrp="1"/>
          </p:cNvSpPr>
          <p:nvPr>
            <p:ph sz="quarter" idx="13"/>
          </p:nvPr>
        </p:nvSpPr>
        <p:spPr/>
        <p:txBody>
          <a:bodyPr/>
          <a:lstStyle/>
          <a:p>
            <a:endParaRPr lang="nl-NL"/>
          </a:p>
        </p:txBody>
      </p:sp>
      <p:sp>
        <p:nvSpPr>
          <p:cNvPr id="4" name="Titel 3">
            <a:extLst>
              <a:ext uri="{FF2B5EF4-FFF2-40B4-BE49-F238E27FC236}">
                <a16:creationId xmlns:a16="http://schemas.microsoft.com/office/drawing/2014/main" id="{7F2E80FB-E43F-FD46-8E33-18370F056342}"/>
              </a:ext>
            </a:extLst>
          </p:cNvPr>
          <p:cNvSpPr>
            <a:spLocks noGrp="1"/>
          </p:cNvSpPr>
          <p:nvPr>
            <p:ph type="title"/>
          </p:nvPr>
        </p:nvSpPr>
        <p:spPr/>
        <p:txBody>
          <a:bodyPr/>
          <a:lstStyle/>
          <a:p>
            <a:endParaRPr lang="nl-NL"/>
          </a:p>
        </p:txBody>
      </p:sp>
      <p:sp>
        <p:nvSpPr>
          <p:cNvPr id="5" name="Tijdelijke aanduiding voor datum 4">
            <a:extLst>
              <a:ext uri="{FF2B5EF4-FFF2-40B4-BE49-F238E27FC236}">
                <a16:creationId xmlns:a16="http://schemas.microsoft.com/office/drawing/2014/main" id="{FB2CABFD-2B3B-4B4E-9874-5743C772233D}"/>
              </a:ext>
            </a:extLst>
          </p:cNvPr>
          <p:cNvSpPr>
            <a:spLocks noGrp="1"/>
          </p:cNvSpPr>
          <p:nvPr>
            <p:ph type="dt" sz="half" idx="14"/>
          </p:nvPr>
        </p:nvSpPr>
        <p:spPr/>
        <p:txBody>
          <a:bodyPr/>
          <a:lstStyle/>
          <a:p>
            <a:endParaRPr lang="nl-NL" dirty="0"/>
          </a:p>
        </p:txBody>
      </p:sp>
      <p:sp>
        <p:nvSpPr>
          <p:cNvPr id="6" name="Tijdelijke aanduiding voor voettekst 5">
            <a:extLst>
              <a:ext uri="{FF2B5EF4-FFF2-40B4-BE49-F238E27FC236}">
                <a16:creationId xmlns:a16="http://schemas.microsoft.com/office/drawing/2014/main" id="{3EED3D2C-BFA6-C644-9B4C-B1717A2A243E}"/>
              </a:ext>
            </a:extLst>
          </p:cNvPr>
          <p:cNvSpPr>
            <a:spLocks noGrp="1"/>
          </p:cNvSpPr>
          <p:nvPr>
            <p:ph type="ftr" sz="quarter" idx="15"/>
          </p:nvPr>
        </p:nvSpPr>
        <p:spPr/>
        <p:txBody>
          <a:bodyPr/>
          <a:lstStyle/>
          <a:p>
            <a:endParaRPr lang="nl-NL" dirty="0"/>
          </a:p>
        </p:txBody>
      </p:sp>
      <p:sp>
        <p:nvSpPr>
          <p:cNvPr id="7" name="Tijdelijke aanduiding voor dianummer 6">
            <a:extLst>
              <a:ext uri="{FF2B5EF4-FFF2-40B4-BE49-F238E27FC236}">
                <a16:creationId xmlns:a16="http://schemas.microsoft.com/office/drawing/2014/main" id="{7607BE83-1D1C-2244-96CD-19B103CF3EE9}"/>
              </a:ext>
            </a:extLst>
          </p:cNvPr>
          <p:cNvSpPr>
            <a:spLocks noGrp="1"/>
          </p:cNvSpPr>
          <p:nvPr>
            <p:ph type="sldNum" sz="quarter" idx="16"/>
          </p:nvPr>
        </p:nvSpPr>
        <p:spPr/>
        <p:txBody>
          <a:bodyPr/>
          <a:lstStyle/>
          <a:p>
            <a:fld id="{10A0A6AF-03C5-477E-939A-E28F7E7F05EA}" type="slidenum">
              <a:rPr lang="nl-NL" smtClean="0"/>
              <a:pPr/>
              <a:t>18</a:t>
            </a:fld>
            <a:endParaRPr lang="nl-NL" dirty="0"/>
          </a:p>
        </p:txBody>
      </p:sp>
    </p:spTree>
    <p:extLst>
      <p:ext uri="{BB962C8B-B14F-4D97-AF65-F5344CB8AC3E}">
        <p14:creationId xmlns:p14="http://schemas.microsoft.com/office/powerpoint/2010/main" val="19295331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FF797D-CB09-CF41-97F5-5256448DB0AD}"/>
              </a:ext>
            </a:extLst>
          </p:cNvPr>
          <p:cNvSpPr>
            <a:spLocks noGrp="1"/>
          </p:cNvSpPr>
          <p:nvPr>
            <p:ph type="title"/>
          </p:nvPr>
        </p:nvSpPr>
        <p:spPr/>
        <p:txBody>
          <a:bodyPr/>
          <a:lstStyle/>
          <a:p>
            <a:endParaRPr lang="nl-NL"/>
          </a:p>
        </p:txBody>
      </p:sp>
      <p:sp>
        <p:nvSpPr>
          <p:cNvPr id="3" name="Ondertitel 2">
            <a:extLst>
              <a:ext uri="{FF2B5EF4-FFF2-40B4-BE49-F238E27FC236}">
                <a16:creationId xmlns:a16="http://schemas.microsoft.com/office/drawing/2014/main" id="{062DE9D6-722A-B447-9D8B-CB5188BFFBAD}"/>
              </a:ext>
            </a:extLst>
          </p:cNvPr>
          <p:cNvSpPr>
            <a:spLocks noGrp="1"/>
          </p:cNvSpPr>
          <p:nvPr>
            <p:ph type="subTitle" idx="1"/>
          </p:nvPr>
        </p:nvSpPr>
        <p:spPr/>
        <p:txBody>
          <a:bodyPr/>
          <a:lstStyle/>
          <a:p>
            <a:endParaRPr lang="nl-NL"/>
          </a:p>
        </p:txBody>
      </p:sp>
      <p:sp>
        <p:nvSpPr>
          <p:cNvPr id="4" name="Tijdelijke aanduiding voor datum 3">
            <a:extLst>
              <a:ext uri="{FF2B5EF4-FFF2-40B4-BE49-F238E27FC236}">
                <a16:creationId xmlns:a16="http://schemas.microsoft.com/office/drawing/2014/main" id="{2505D6BE-09D2-A84E-BD88-D15AD4F2A50E}"/>
              </a:ext>
            </a:extLst>
          </p:cNvPr>
          <p:cNvSpPr>
            <a:spLocks noGrp="1"/>
          </p:cNvSpPr>
          <p:nvPr>
            <p:ph type="dt" sz="half" idx="10"/>
          </p:nvPr>
        </p:nvSpPr>
        <p:spPr/>
        <p:txBody>
          <a:bodyPr/>
          <a:lstStyle/>
          <a:p>
            <a:endParaRPr lang="nl-NL" dirty="0"/>
          </a:p>
        </p:txBody>
      </p:sp>
      <p:sp>
        <p:nvSpPr>
          <p:cNvPr id="5" name="Tijdelijke aanduiding voor voettekst 4">
            <a:extLst>
              <a:ext uri="{FF2B5EF4-FFF2-40B4-BE49-F238E27FC236}">
                <a16:creationId xmlns:a16="http://schemas.microsoft.com/office/drawing/2014/main" id="{1222DCBC-A77D-4249-B47F-513101B2E48B}"/>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39F3097C-C51E-BF43-AE9D-DF0130B03D27}"/>
              </a:ext>
            </a:extLst>
          </p:cNvPr>
          <p:cNvSpPr>
            <a:spLocks noGrp="1"/>
          </p:cNvSpPr>
          <p:nvPr>
            <p:ph type="sldNum" sz="quarter" idx="12"/>
          </p:nvPr>
        </p:nvSpPr>
        <p:spPr/>
        <p:txBody>
          <a:bodyPr/>
          <a:lstStyle/>
          <a:p>
            <a:fld id="{10A0A6AF-03C5-477E-939A-E28F7E7F05EA}" type="slidenum">
              <a:rPr lang="nl-NL" smtClean="0"/>
              <a:pPr/>
              <a:t>19</a:t>
            </a:fld>
            <a:endParaRPr lang="nl-NL" dirty="0"/>
          </a:p>
        </p:txBody>
      </p:sp>
    </p:spTree>
    <p:extLst>
      <p:ext uri="{BB962C8B-B14F-4D97-AF65-F5344CB8AC3E}">
        <p14:creationId xmlns:p14="http://schemas.microsoft.com/office/powerpoint/2010/main" val="3024324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FB6127-D13D-2449-BE72-7E68E7799FA7}"/>
              </a:ext>
            </a:extLst>
          </p:cNvPr>
          <p:cNvSpPr>
            <a:spLocks noGrp="1"/>
          </p:cNvSpPr>
          <p:nvPr>
            <p:ph type="title"/>
          </p:nvPr>
        </p:nvSpPr>
        <p:spPr/>
        <p:txBody>
          <a:bodyPr/>
          <a:lstStyle/>
          <a:p>
            <a:pPr algn="ctr"/>
            <a:r>
              <a:rPr lang="nl-NL" dirty="0"/>
              <a:t>Inhoud </a:t>
            </a:r>
            <a:r>
              <a:rPr lang="nl-NL" dirty="0" err="1"/>
              <a:t>toolbox</a:t>
            </a:r>
            <a:r>
              <a:rPr lang="nl-NL" dirty="0"/>
              <a:t>  </a:t>
            </a:r>
            <a:br>
              <a:rPr lang="nl-NL" dirty="0"/>
            </a:br>
            <a:endParaRPr lang="nl-NL" dirty="0"/>
          </a:p>
        </p:txBody>
      </p:sp>
      <p:sp>
        <p:nvSpPr>
          <p:cNvPr id="3" name="Tijdelijke aanduiding voor tekst 2">
            <a:extLst>
              <a:ext uri="{FF2B5EF4-FFF2-40B4-BE49-F238E27FC236}">
                <a16:creationId xmlns:a16="http://schemas.microsoft.com/office/drawing/2014/main" id="{163316C7-4AEB-B742-B0E1-317024B4273F}"/>
              </a:ext>
            </a:extLst>
          </p:cNvPr>
          <p:cNvSpPr>
            <a:spLocks noGrp="1"/>
          </p:cNvSpPr>
          <p:nvPr>
            <p:ph type="body" sz="quarter" idx="15"/>
          </p:nvPr>
        </p:nvSpPr>
        <p:spPr>
          <a:xfrm>
            <a:off x="7791732" y="1015623"/>
            <a:ext cx="3766856" cy="817562"/>
          </a:xfrm>
        </p:spPr>
        <p:txBody>
          <a:bodyPr/>
          <a:lstStyle/>
          <a:p>
            <a:r>
              <a:rPr lang="nl-NL" dirty="0"/>
              <a:t>Arbeidsomstandigheden: temperatuur en werk</a:t>
            </a:r>
          </a:p>
        </p:txBody>
      </p:sp>
      <p:sp>
        <p:nvSpPr>
          <p:cNvPr id="4" name="Tijdelijke aanduiding voor tekst 3">
            <a:extLst>
              <a:ext uri="{FF2B5EF4-FFF2-40B4-BE49-F238E27FC236}">
                <a16:creationId xmlns:a16="http://schemas.microsoft.com/office/drawing/2014/main" id="{2B91E429-18C3-7742-BF3A-874A27BEDF3E}"/>
              </a:ext>
            </a:extLst>
          </p:cNvPr>
          <p:cNvSpPr>
            <a:spLocks noGrp="1"/>
          </p:cNvSpPr>
          <p:nvPr>
            <p:ph type="body" sz="quarter" idx="16"/>
          </p:nvPr>
        </p:nvSpPr>
        <p:spPr/>
        <p:txBody>
          <a:bodyPr/>
          <a:lstStyle/>
          <a:p>
            <a:r>
              <a:rPr lang="nl-NL" dirty="0"/>
              <a:t>Wanneer extra alert zijn?</a:t>
            </a:r>
          </a:p>
        </p:txBody>
      </p:sp>
      <p:sp>
        <p:nvSpPr>
          <p:cNvPr id="5" name="Tijdelijke aanduiding voor tekst 4">
            <a:extLst>
              <a:ext uri="{FF2B5EF4-FFF2-40B4-BE49-F238E27FC236}">
                <a16:creationId xmlns:a16="http://schemas.microsoft.com/office/drawing/2014/main" id="{C3D4899A-D739-774F-960B-7963AD868D16}"/>
              </a:ext>
            </a:extLst>
          </p:cNvPr>
          <p:cNvSpPr>
            <a:spLocks noGrp="1"/>
          </p:cNvSpPr>
          <p:nvPr>
            <p:ph type="body" sz="quarter" idx="17"/>
          </p:nvPr>
        </p:nvSpPr>
        <p:spPr/>
        <p:txBody>
          <a:bodyPr/>
          <a:lstStyle/>
          <a:p>
            <a:r>
              <a:rPr lang="nl-NL" dirty="0"/>
              <a:t>wetgeving</a:t>
            </a:r>
          </a:p>
        </p:txBody>
      </p:sp>
      <p:sp>
        <p:nvSpPr>
          <p:cNvPr id="6" name="Tijdelijke aanduiding voor tekst 5">
            <a:extLst>
              <a:ext uri="{FF2B5EF4-FFF2-40B4-BE49-F238E27FC236}">
                <a16:creationId xmlns:a16="http://schemas.microsoft.com/office/drawing/2014/main" id="{911613B2-64BD-C345-AA96-A9491BDCFCE2}"/>
              </a:ext>
            </a:extLst>
          </p:cNvPr>
          <p:cNvSpPr>
            <a:spLocks noGrp="1"/>
          </p:cNvSpPr>
          <p:nvPr>
            <p:ph type="body" sz="quarter" idx="18"/>
          </p:nvPr>
        </p:nvSpPr>
        <p:spPr/>
        <p:txBody>
          <a:bodyPr/>
          <a:lstStyle/>
          <a:p>
            <a:r>
              <a:rPr lang="nl-NL" dirty="0"/>
              <a:t>Maatregelen NLA</a:t>
            </a:r>
          </a:p>
        </p:txBody>
      </p:sp>
      <p:sp>
        <p:nvSpPr>
          <p:cNvPr id="7" name="Tijdelijke aanduiding voor tekst 6">
            <a:extLst>
              <a:ext uri="{FF2B5EF4-FFF2-40B4-BE49-F238E27FC236}">
                <a16:creationId xmlns:a16="http://schemas.microsoft.com/office/drawing/2014/main" id="{8FDA5319-2E1B-D440-B970-93978DD59543}"/>
              </a:ext>
            </a:extLst>
          </p:cNvPr>
          <p:cNvSpPr>
            <a:spLocks noGrp="1"/>
          </p:cNvSpPr>
          <p:nvPr>
            <p:ph type="body" sz="quarter" idx="19"/>
          </p:nvPr>
        </p:nvSpPr>
        <p:spPr/>
        <p:txBody>
          <a:bodyPr/>
          <a:lstStyle/>
          <a:p>
            <a:r>
              <a:rPr lang="nl-NL" dirty="0"/>
              <a:t>Tips en instrumenten</a:t>
            </a:r>
          </a:p>
        </p:txBody>
      </p:sp>
      <p:sp>
        <p:nvSpPr>
          <p:cNvPr id="8" name="Tijdelijke aanduiding voor datum 7">
            <a:extLst>
              <a:ext uri="{FF2B5EF4-FFF2-40B4-BE49-F238E27FC236}">
                <a16:creationId xmlns:a16="http://schemas.microsoft.com/office/drawing/2014/main" id="{992D4064-01A3-1E4B-A23E-CF03E5D99FA8}"/>
              </a:ext>
            </a:extLst>
          </p:cNvPr>
          <p:cNvSpPr>
            <a:spLocks noGrp="1"/>
          </p:cNvSpPr>
          <p:nvPr>
            <p:ph type="dt" sz="half" idx="20"/>
          </p:nvPr>
        </p:nvSpPr>
        <p:spPr/>
        <p:txBody>
          <a:bodyPr/>
          <a:lstStyle/>
          <a:p>
            <a:endParaRPr lang="nl-NL" dirty="0"/>
          </a:p>
        </p:txBody>
      </p:sp>
      <p:sp>
        <p:nvSpPr>
          <p:cNvPr id="9" name="Tijdelijke aanduiding voor voettekst 8">
            <a:extLst>
              <a:ext uri="{FF2B5EF4-FFF2-40B4-BE49-F238E27FC236}">
                <a16:creationId xmlns:a16="http://schemas.microsoft.com/office/drawing/2014/main" id="{B47DFC8D-34F0-B24B-8174-F3782A9BA0FC}"/>
              </a:ext>
            </a:extLst>
          </p:cNvPr>
          <p:cNvSpPr>
            <a:spLocks noGrp="1"/>
          </p:cNvSpPr>
          <p:nvPr>
            <p:ph type="ftr" sz="quarter" idx="21"/>
          </p:nvPr>
        </p:nvSpPr>
        <p:spPr/>
        <p:txBody>
          <a:bodyPr/>
          <a:lstStyle/>
          <a:p>
            <a:endParaRPr lang="nl-NL" dirty="0"/>
          </a:p>
        </p:txBody>
      </p:sp>
      <p:sp>
        <p:nvSpPr>
          <p:cNvPr id="10" name="Tijdelijke aanduiding voor dianummer 9">
            <a:extLst>
              <a:ext uri="{FF2B5EF4-FFF2-40B4-BE49-F238E27FC236}">
                <a16:creationId xmlns:a16="http://schemas.microsoft.com/office/drawing/2014/main" id="{F1CAC6E3-E286-3F41-BDAC-92882CFEE190}"/>
              </a:ext>
            </a:extLst>
          </p:cNvPr>
          <p:cNvSpPr>
            <a:spLocks noGrp="1"/>
          </p:cNvSpPr>
          <p:nvPr>
            <p:ph type="sldNum" sz="quarter" idx="22"/>
          </p:nvPr>
        </p:nvSpPr>
        <p:spPr/>
        <p:txBody>
          <a:bodyPr/>
          <a:lstStyle/>
          <a:p>
            <a:fld id="{10A0A6AF-03C5-477E-939A-E28F7E7F05EA}" type="slidenum">
              <a:rPr lang="nl-NL" smtClean="0"/>
              <a:pPr/>
              <a:t>2</a:t>
            </a:fld>
            <a:endParaRPr lang="nl-NL" dirty="0"/>
          </a:p>
        </p:txBody>
      </p:sp>
      <p:sp>
        <p:nvSpPr>
          <p:cNvPr id="11" name="Tijdelijke aanduiding voor tekst 10">
            <a:extLst>
              <a:ext uri="{FF2B5EF4-FFF2-40B4-BE49-F238E27FC236}">
                <a16:creationId xmlns:a16="http://schemas.microsoft.com/office/drawing/2014/main" id="{53ACAEFA-3B15-C74E-86A8-ACBBC47B1490}"/>
              </a:ext>
            </a:extLst>
          </p:cNvPr>
          <p:cNvSpPr>
            <a:spLocks noGrp="1"/>
          </p:cNvSpPr>
          <p:nvPr>
            <p:ph type="body" sz="quarter" idx="10"/>
          </p:nvPr>
        </p:nvSpPr>
        <p:spPr/>
        <p:txBody>
          <a:bodyPr/>
          <a:lstStyle/>
          <a:p>
            <a:endParaRPr lang="nl-NL" dirty="0"/>
          </a:p>
        </p:txBody>
      </p:sp>
      <p:sp>
        <p:nvSpPr>
          <p:cNvPr id="12" name="Tijdelijke aanduiding voor tekst 11">
            <a:extLst>
              <a:ext uri="{FF2B5EF4-FFF2-40B4-BE49-F238E27FC236}">
                <a16:creationId xmlns:a16="http://schemas.microsoft.com/office/drawing/2014/main" id="{B0E59441-3307-AD42-A97C-DEC7B511B9B5}"/>
              </a:ext>
            </a:extLst>
          </p:cNvPr>
          <p:cNvSpPr>
            <a:spLocks noGrp="1"/>
          </p:cNvSpPr>
          <p:nvPr>
            <p:ph type="body" sz="quarter" idx="11"/>
          </p:nvPr>
        </p:nvSpPr>
        <p:spPr/>
        <p:txBody>
          <a:bodyPr/>
          <a:lstStyle/>
          <a:p>
            <a:endParaRPr lang="nl-NL"/>
          </a:p>
        </p:txBody>
      </p:sp>
      <p:sp>
        <p:nvSpPr>
          <p:cNvPr id="13" name="Tijdelijke aanduiding voor tekst 12">
            <a:extLst>
              <a:ext uri="{FF2B5EF4-FFF2-40B4-BE49-F238E27FC236}">
                <a16:creationId xmlns:a16="http://schemas.microsoft.com/office/drawing/2014/main" id="{954BA004-BA68-B54A-AAB4-D79C92CB57B2}"/>
              </a:ext>
            </a:extLst>
          </p:cNvPr>
          <p:cNvSpPr>
            <a:spLocks noGrp="1"/>
          </p:cNvSpPr>
          <p:nvPr>
            <p:ph type="body" sz="quarter" idx="12"/>
          </p:nvPr>
        </p:nvSpPr>
        <p:spPr/>
        <p:txBody>
          <a:bodyPr/>
          <a:lstStyle/>
          <a:p>
            <a:endParaRPr lang="nl-NL"/>
          </a:p>
        </p:txBody>
      </p:sp>
      <p:sp>
        <p:nvSpPr>
          <p:cNvPr id="14" name="Tijdelijke aanduiding voor tekst 13">
            <a:extLst>
              <a:ext uri="{FF2B5EF4-FFF2-40B4-BE49-F238E27FC236}">
                <a16:creationId xmlns:a16="http://schemas.microsoft.com/office/drawing/2014/main" id="{E134D580-4EFA-E44A-B6CF-92234122BAB4}"/>
              </a:ext>
            </a:extLst>
          </p:cNvPr>
          <p:cNvSpPr>
            <a:spLocks noGrp="1"/>
          </p:cNvSpPr>
          <p:nvPr>
            <p:ph type="body" sz="quarter" idx="13"/>
          </p:nvPr>
        </p:nvSpPr>
        <p:spPr/>
        <p:txBody>
          <a:bodyPr/>
          <a:lstStyle/>
          <a:p>
            <a:endParaRPr lang="nl-NL"/>
          </a:p>
        </p:txBody>
      </p:sp>
      <p:sp>
        <p:nvSpPr>
          <p:cNvPr id="15" name="Tijdelijke aanduiding voor tekst 14">
            <a:extLst>
              <a:ext uri="{FF2B5EF4-FFF2-40B4-BE49-F238E27FC236}">
                <a16:creationId xmlns:a16="http://schemas.microsoft.com/office/drawing/2014/main" id="{B1C395F5-EAFB-CE40-89E1-D31477717627}"/>
              </a:ext>
            </a:extLst>
          </p:cNvPr>
          <p:cNvSpPr>
            <a:spLocks noGrp="1"/>
          </p:cNvSpPr>
          <p:nvPr>
            <p:ph type="body" sz="quarter" idx="14"/>
          </p:nvPr>
        </p:nvSpPr>
        <p:spPr/>
        <p:txBody>
          <a:bodyPr/>
          <a:lstStyle/>
          <a:p>
            <a:endParaRPr lang="nl-NL" dirty="0"/>
          </a:p>
        </p:txBody>
      </p:sp>
    </p:spTree>
    <p:extLst>
      <p:ext uri="{BB962C8B-B14F-4D97-AF65-F5344CB8AC3E}">
        <p14:creationId xmlns:p14="http://schemas.microsoft.com/office/powerpoint/2010/main" val="32459375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2E0CB0-46C5-C045-81E8-7C496B2503E8}"/>
              </a:ext>
            </a:extLst>
          </p:cNvPr>
          <p:cNvSpPr>
            <a:spLocks noGrp="1"/>
          </p:cNvSpPr>
          <p:nvPr>
            <p:ph type="title"/>
          </p:nvPr>
        </p:nvSpPr>
        <p:spPr/>
        <p:txBody>
          <a:bodyPr/>
          <a:lstStyle/>
          <a:p>
            <a:endParaRPr lang="nl-NL"/>
          </a:p>
        </p:txBody>
      </p:sp>
      <p:sp>
        <p:nvSpPr>
          <p:cNvPr id="3" name="Ondertitel 2">
            <a:extLst>
              <a:ext uri="{FF2B5EF4-FFF2-40B4-BE49-F238E27FC236}">
                <a16:creationId xmlns:a16="http://schemas.microsoft.com/office/drawing/2014/main" id="{AB535852-502F-2948-8138-EBCC99FFB736}"/>
              </a:ext>
            </a:extLst>
          </p:cNvPr>
          <p:cNvSpPr>
            <a:spLocks noGrp="1"/>
          </p:cNvSpPr>
          <p:nvPr>
            <p:ph type="subTitle" idx="1"/>
          </p:nvPr>
        </p:nvSpPr>
        <p:spPr/>
        <p:txBody>
          <a:bodyPr/>
          <a:lstStyle/>
          <a:p>
            <a:endParaRPr lang="nl-NL"/>
          </a:p>
        </p:txBody>
      </p:sp>
      <p:sp>
        <p:nvSpPr>
          <p:cNvPr id="4" name="Tijdelijke aanduiding voor datum 3">
            <a:extLst>
              <a:ext uri="{FF2B5EF4-FFF2-40B4-BE49-F238E27FC236}">
                <a16:creationId xmlns:a16="http://schemas.microsoft.com/office/drawing/2014/main" id="{9628AF45-82D0-7C4C-AEB4-22DB35180108}"/>
              </a:ext>
            </a:extLst>
          </p:cNvPr>
          <p:cNvSpPr>
            <a:spLocks noGrp="1"/>
          </p:cNvSpPr>
          <p:nvPr>
            <p:ph type="dt" sz="half" idx="10"/>
          </p:nvPr>
        </p:nvSpPr>
        <p:spPr/>
        <p:txBody>
          <a:bodyPr/>
          <a:lstStyle/>
          <a:p>
            <a:endParaRPr lang="nl-NL" dirty="0"/>
          </a:p>
        </p:txBody>
      </p:sp>
      <p:sp>
        <p:nvSpPr>
          <p:cNvPr id="5" name="Tijdelijke aanduiding voor voettekst 4">
            <a:extLst>
              <a:ext uri="{FF2B5EF4-FFF2-40B4-BE49-F238E27FC236}">
                <a16:creationId xmlns:a16="http://schemas.microsoft.com/office/drawing/2014/main" id="{101B3232-8426-A049-84F6-E55AB7EA42DD}"/>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ED93ADC7-AC17-8046-88E6-D9993B327071}"/>
              </a:ext>
            </a:extLst>
          </p:cNvPr>
          <p:cNvSpPr>
            <a:spLocks noGrp="1"/>
          </p:cNvSpPr>
          <p:nvPr>
            <p:ph type="sldNum" sz="quarter" idx="12"/>
          </p:nvPr>
        </p:nvSpPr>
        <p:spPr/>
        <p:txBody>
          <a:bodyPr/>
          <a:lstStyle/>
          <a:p>
            <a:fld id="{10A0A6AF-03C5-477E-939A-E28F7E7F05EA}" type="slidenum">
              <a:rPr lang="nl-NL" smtClean="0"/>
              <a:pPr/>
              <a:t>20</a:t>
            </a:fld>
            <a:endParaRPr lang="nl-NL" dirty="0"/>
          </a:p>
        </p:txBody>
      </p:sp>
    </p:spTree>
    <p:extLst>
      <p:ext uri="{BB962C8B-B14F-4D97-AF65-F5344CB8AC3E}">
        <p14:creationId xmlns:p14="http://schemas.microsoft.com/office/powerpoint/2010/main" val="10728585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CBE695-B13C-7F42-9B16-7DB08C9D400F}"/>
              </a:ext>
            </a:extLst>
          </p:cNvPr>
          <p:cNvSpPr>
            <a:spLocks noGrp="1"/>
          </p:cNvSpPr>
          <p:nvPr>
            <p:ph type="title"/>
          </p:nvPr>
        </p:nvSpPr>
        <p:spPr/>
        <p:txBody>
          <a:bodyPr/>
          <a:lstStyle/>
          <a:p>
            <a:endParaRPr lang="nl-NL"/>
          </a:p>
        </p:txBody>
      </p:sp>
      <p:sp>
        <p:nvSpPr>
          <p:cNvPr id="3" name="Tijdelijke aanduiding voor tekst 2">
            <a:extLst>
              <a:ext uri="{FF2B5EF4-FFF2-40B4-BE49-F238E27FC236}">
                <a16:creationId xmlns:a16="http://schemas.microsoft.com/office/drawing/2014/main" id="{0F3C72E9-006E-3842-9475-4BD088220CE7}"/>
              </a:ext>
            </a:extLst>
          </p:cNvPr>
          <p:cNvSpPr>
            <a:spLocks noGrp="1"/>
          </p:cNvSpPr>
          <p:nvPr>
            <p:ph type="body" sz="quarter" idx="10"/>
          </p:nvPr>
        </p:nvSpPr>
        <p:spPr/>
        <p:txBody>
          <a:bodyPr/>
          <a:lstStyle/>
          <a:p>
            <a:endParaRPr lang="nl-NL"/>
          </a:p>
        </p:txBody>
      </p:sp>
      <p:sp>
        <p:nvSpPr>
          <p:cNvPr id="4" name="Tijdelijke aanduiding voor datum 3">
            <a:extLst>
              <a:ext uri="{FF2B5EF4-FFF2-40B4-BE49-F238E27FC236}">
                <a16:creationId xmlns:a16="http://schemas.microsoft.com/office/drawing/2014/main" id="{FF684F7A-8F64-9D4C-92AE-A3EABCE02401}"/>
              </a:ext>
            </a:extLst>
          </p:cNvPr>
          <p:cNvSpPr>
            <a:spLocks noGrp="1"/>
          </p:cNvSpPr>
          <p:nvPr>
            <p:ph type="dt" sz="half" idx="11"/>
          </p:nvPr>
        </p:nvSpPr>
        <p:spPr/>
        <p:txBody>
          <a:bodyPr/>
          <a:lstStyle/>
          <a:p>
            <a:endParaRPr lang="nl-NL" dirty="0"/>
          </a:p>
        </p:txBody>
      </p:sp>
      <p:sp>
        <p:nvSpPr>
          <p:cNvPr id="5" name="Tijdelijke aanduiding voor voettekst 4">
            <a:extLst>
              <a:ext uri="{FF2B5EF4-FFF2-40B4-BE49-F238E27FC236}">
                <a16:creationId xmlns:a16="http://schemas.microsoft.com/office/drawing/2014/main" id="{024BB04A-1A06-AF44-BCDA-BDA60D1090B7}"/>
              </a:ext>
            </a:extLst>
          </p:cNvPr>
          <p:cNvSpPr>
            <a:spLocks noGrp="1"/>
          </p:cNvSpPr>
          <p:nvPr>
            <p:ph type="ftr" sz="quarter" idx="12"/>
          </p:nvPr>
        </p:nvSpPr>
        <p:spPr/>
        <p:txBody>
          <a:bodyPr/>
          <a:lstStyle/>
          <a:p>
            <a:endParaRPr lang="nl-NL" dirty="0"/>
          </a:p>
        </p:txBody>
      </p:sp>
      <p:sp>
        <p:nvSpPr>
          <p:cNvPr id="6" name="Tijdelijke aanduiding voor dianummer 5">
            <a:extLst>
              <a:ext uri="{FF2B5EF4-FFF2-40B4-BE49-F238E27FC236}">
                <a16:creationId xmlns:a16="http://schemas.microsoft.com/office/drawing/2014/main" id="{F0211464-69FE-E947-AA6F-78C1C56E2E9D}"/>
              </a:ext>
            </a:extLst>
          </p:cNvPr>
          <p:cNvSpPr>
            <a:spLocks noGrp="1"/>
          </p:cNvSpPr>
          <p:nvPr>
            <p:ph type="sldNum" sz="quarter" idx="13"/>
          </p:nvPr>
        </p:nvSpPr>
        <p:spPr/>
        <p:txBody>
          <a:bodyPr/>
          <a:lstStyle/>
          <a:p>
            <a:fld id="{10A0A6AF-03C5-477E-939A-E28F7E7F05EA}" type="slidenum">
              <a:rPr lang="nl-NL" smtClean="0"/>
              <a:pPr/>
              <a:t>21</a:t>
            </a:fld>
            <a:endParaRPr lang="nl-NL" dirty="0"/>
          </a:p>
        </p:txBody>
      </p:sp>
    </p:spTree>
    <p:extLst>
      <p:ext uri="{BB962C8B-B14F-4D97-AF65-F5344CB8AC3E}">
        <p14:creationId xmlns:p14="http://schemas.microsoft.com/office/powerpoint/2010/main" val="28813182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8CAFFD-1270-6A40-B568-1BD69D1D19B6}"/>
              </a:ext>
            </a:extLst>
          </p:cNvPr>
          <p:cNvSpPr>
            <a:spLocks noGrp="1"/>
          </p:cNvSpPr>
          <p:nvPr>
            <p:ph type="title"/>
          </p:nvPr>
        </p:nvSpPr>
        <p:spPr/>
        <p:txBody>
          <a:bodyPr/>
          <a:lstStyle/>
          <a:p>
            <a:endParaRPr lang="nl-NL"/>
          </a:p>
        </p:txBody>
      </p:sp>
      <p:sp>
        <p:nvSpPr>
          <p:cNvPr id="3" name="Tijdelijke aanduiding voor tekst 2">
            <a:extLst>
              <a:ext uri="{FF2B5EF4-FFF2-40B4-BE49-F238E27FC236}">
                <a16:creationId xmlns:a16="http://schemas.microsoft.com/office/drawing/2014/main" id="{7730381C-0E23-1144-9C72-5BDC350CAE74}"/>
              </a:ext>
            </a:extLst>
          </p:cNvPr>
          <p:cNvSpPr>
            <a:spLocks noGrp="1"/>
          </p:cNvSpPr>
          <p:nvPr>
            <p:ph type="body" sz="quarter" idx="10"/>
          </p:nvPr>
        </p:nvSpPr>
        <p:spPr/>
        <p:txBody>
          <a:bodyPr/>
          <a:lstStyle/>
          <a:p>
            <a:endParaRPr lang="nl-NL"/>
          </a:p>
        </p:txBody>
      </p:sp>
      <p:sp>
        <p:nvSpPr>
          <p:cNvPr id="4" name="Tijdelijke aanduiding voor datum 3">
            <a:extLst>
              <a:ext uri="{FF2B5EF4-FFF2-40B4-BE49-F238E27FC236}">
                <a16:creationId xmlns:a16="http://schemas.microsoft.com/office/drawing/2014/main" id="{3075D3C2-2B4A-F64E-8869-336C4F1721F0}"/>
              </a:ext>
            </a:extLst>
          </p:cNvPr>
          <p:cNvSpPr>
            <a:spLocks noGrp="1"/>
          </p:cNvSpPr>
          <p:nvPr>
            <p:ph type="dt" sz="half" idx="11"/>
          </p:nvPr>
        </p:nvSpPr>
        <p:spPr/>
        <p:txBody>
          <a:bodyPr/>
          <a:lstStyle/>
          <a:p>
            <a:endParaRPr lang="nl-NL" dirty="0"/>
          </a:p>
        </p:txBody>
      </p:sp>
      <p:sp>
        <p:nvSpPr>
          <p:cNvPr id="5" name="Tijdelijke aanduiding voor voettekst 4">
            <a:extLst>
              <a:ext uri="{FF2B5EF4-FFF2-40B4-BE49-F238E27FC236}">
                <a16:creationId xmlns:a16="http://schemas.microsoft.com/office/drawing/2014/main" id="{1BF29F3E-4B22-8F4F-907A-E5F10ADB86B8}"/>
              </a:ext>
            </a:extLst>
          </p:cNvPr>
          <p:cNvSpPr>
            <a:spLocks noGrp="1"/>
          </p:cNvSpPr>
          <p:nvPr>
            <p:ph type="ftr" sz="quarter" idx="12"/>
          </p:nvPr>
        </p:nvSpPr>
        <p:spPr/>
        <p:txBody>
          <a:bodyPr/>
          <a:lstStyle/>
          <a:p>
            <a:endParaRPr lang="nl-NL" dirty="0"/>
          </a:p>
        </p:txBody>
      </p:sp>
      <p:sp>
        <p:nvSpPr>
          <p:cNvPr id="6" name="Tijdelijke aanduiding voor dianummer 5">
            <a:extLst>
              <a:ext uri="{FF2B5EF4-FFF2-40B4-BE49-F238E27FC236}">
                <a16:creationId xmlns:a16="http://schemas.microsoft.com/office/drawing/2014/main" id="{5D9CB67A-DB8C-7848-A3D6-77E0568F9A50}"/>
              </a:ext>
            </a:extLst>
          </p:cNvPr>
          <p:cNvSpPr>
            <a:spLocks noGrp="1"/>
          </p:cNvSpPr>
          <p:nvPr>
            <p:ph type="sldNum" sz="quarter" idx="13"/>
          </p:nvPr>
        </p:nvSpPr>
        <p:spPr/>
        <p:txBody>
          <a:bodyPr/>
          <a:lstStyle/>
          <a:p>
            <a:fld id="{10A0A6AF-03C5-477E-939A-E28F7E7F05EA}" type="slidenum">
              <a:rPr lang="nl-NL" smtClean="0"/>
              <a:pPr/>
              <a:t>22</a:t>
            </a:fld>
            <a:endParaRPr lang="nl-NL" dirty="0"/>
          </a:p>
        </p:txBody>
      </p:sp>
    </p:spTree>
    <p:extLst>
      <p:ext uri="{BB962C8B-B14F-4D97-AF65-F5344CB8AC3E}">
        <p14:creationId xmlns:p14="http://schemas.microsoft.com/office/powerpoint/2010/main" val="34937924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A67DADE2-163C-C440-8624-22E09CD9F9DD}"/>
              </a:ext>
            </a:extLst>
          </p:cNvPr>
          <p:cNvSpPr>
            <a:spLocks noGrp="1"/>
          </p:cNvSpPr>
          <p:nvPr>
            <p:ph type="body" sz="half" idx="2"/>
          </p:nvPr>
        </p:nvSpPr>
        <p:spPr/>
        <p:txBody>
          <a:bodyPr/>
          <a:lstStyle/>
          <a:p>
            <a:endParaRPr lang="nl-NL"/>
          </a:p>
        </p:txBody>
      </p:sp>
      <p:sp>
        <p:nvSpPr>
          <p:cNvPr id="3" name="Titel 2">
            <a:extLst>
              <a:ext uri="{FF2B5EF4-FFF2-40B4-BE49-F238E27FC236}">
                <a16:creationId xmlns:a16="http://schemas.microsoft.com/office/drawing/2014/main" id="{1F061D17-B401-CB4D-99F8-AAD8452865C9}"/>
              </a:ext>
            </a:extLst>
          </p:cNvPr>
          <p:cNvSpPr>
            <a:spLocks noGrp="1"/>
          </p:cNvSpPr>
          <p:nvPr>
            <p:ph type="title"/>
          </p:nvPr>
        </p:nvSpPr>
        <p:spPr/>
        <p:txBody>
          <a:bodyPr/>
          <a:lstStyle/>
          <a:p>
            <a:endParaRPr lang="nl-NL"/>
          </a:p>
        </p:txBody>
      </p:sp>
      <p:sp>
        <p:nvSpPr>
          <p:cNvPr id="4" name="Tijdelijke aanduiding voor afbeelding 3">
            <a:extLst>
              <a:ext uri="{FF2B5EF4-FFF2-40B4-BE49-F238E27FC236}">
                <a16:creationId xmlns:a16="http://schemas.microsoft.com/office/drawing/2014/main" id="{B47C79A9-61D4-1640-9B4C-D535D238BF83}"/>
              </a:ext>
            </a:extLst>
          </p:cNvPr>
          <p:cNvSpPr>
            <a:spLocks noGrp="1"/>
          </p:cNvSpPr>
          <p:nvPr>
            <p:ph type="pic" sz="quarter" idx="24"/>
          </p:nvPr>
        </p:nvSpPr>
        <p:spPr/>
      </p:sp>
      <p:sp>
        <p:nvSpPr>
          <p:cNvPr id="5" name="Tijdelijke aanduiding voor datum 4">
            <a:extLst>
              <a:ext uri="{FF2B5EF4-FFF2-40B4-BE49-F238E27FC236}">
                <a16:creationId xmlns:a16="http://schemas.microsoft.com/office/drawing/2014/main" id="{8D67254F-B8CD-8348-A147-B5E439ECF5C9}"/>
              </a:ext>
            </a:extLst>
          </p:cNvPr>
          <p:cNvSpPr>
            <a:spLocks noGrp="1"/>
          </p:cNvSpPr>
          <p:nvPr>
            <p:ph type="dt" sz="half" idx="25"/>
          </p:nvPr>
        </p:nvSpPr>
        <p:spPr/>
        <p:txBody>
          <a:bodyPr/>
          <a:lstStyle/>
          <a:p>
            <a:endParaRPr lang="nl-NL" dirty="0"/>
          </a:p>
        </p:txBody>
      </p:sp>
      <p:sp>
        <p:nvSpPr>
          <p:cNvPr id="6" name="Tijdelijke aanduiding voor voettekst 5">
            <a:extLst>
              <a:ext uri="{FF2B5EF4-FFF2-40B4-BE49-F238E27FC236}">
                <a16:creationId xmlns:a16="http://schemas.microsoft.com/office/drawing/2014/main" id="{E1926C34-0806-D24E-A2AA-98161B611FF3}"/>
              </a:ext>
            </a:extLst>
          </p:cNvPr>
          <p:cNvSpPr>
            <a:spLocks noGrp="1"/>
          </p:cNvSpPr>
          <p:nvPr>
            <p:ph type="ftr" sz="quarter" idx="26"/>
          </p:nvPr>
        </p:nvSpPr>
        <p:spPr/>
        <p:txBody>
          <a:bodyPr/>
          <a:lstStyle/>
          <a:p>
            <a:endParaRPr lang="nl-NL" dirty="0"/>
          </a:p>
        </p:txBody>
      </p:sp>
      <p:sp>
        <p:nvSpPr>
          <p:cNvPr id="7" name="Tijdelijke aanduiding voor dianummer 6">
            <a:extLst>
              <a:ext uri="{FF2B5EF4-FFF2-40B4-BE49-F238E27FC236}">
                <a16:creationId xmlns:a16="http://schemas.microsoft.com/office/drawing/2014/main" id="{B1009E3B-D197-6B4A-983F-B7AC7F1264E5}"/>
              </a:ext>
            </a:extLst>
          </p:cNvPr>
          <p:cNvSpPr>
            <a:spLocks noGrp="1"/>
          </p:cNvSpPr>
          <p:nvPr>
            <p:ph type="sldNum" sz="quarter" idx="27"/>
          </p:nvPr>
        </p:nvSpPr>
        <p:spPr/>
        <p:txBody>
          <a:bodyPr/>
          <a:lstStyle/>
          <a:p>
            <a:fld id="{10A0A6AF-03C5-477E-939A-E28F7E7F05EA}" type="slidenum">
              <a:rPr lang="nl-NL" smtClean="0"/>
              <a:pPr/>
              <a:t>23</a:t>
            </a:fld>
            <a:endParaRPr lang="nl-NL" dirty="0"/>
          </a:p>
        </p:txBody>
      </p:sp>
    </p:spTree>
    <p:extLst>
      <p:ext uri="{BB962C8B-B14F-4D97-AF65-F5344CB8AC3E}">
        <p14:creationId xmlns:p14="http://schemas.microsoft.com/office/powerpoint/2010/main" val="4160891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44604C5A-6E10-5542-A8CB-EC9E63C9F1A2}"/>
              </a:ext>
            </a:extLst>
          </p:cNvPr>
          <p:cNvSpPr>
            <a:spLocks noGrp="1"/>
          </p:cNvSpPr>
          <p:nvPr>
            <p:ph type="body" sz="quarter" idx="15"/>
          </p:nvPr>
        </p:nvSpPr>
        <p:spPr/>
        <p:txBody>
          <a:bodyPr/>
          <a:lstStyle/>
          <a:p>
            <a:endParaRPr lang="nl-NL"/>
          </a:p>
        </p:txBody>
      </p:sp>
      <p:sp>
        <p:nvSpPr>
          <p:cNvPr id="3" name="Titel 2">
            <a:extLst>
              <a:ext uri="{FF2B5EF4-FFF2-40B4-BE49-F238E27FC236}">
                <a16:creationId xmlns:a16="http://schemas.microsoft.com/office/drawing/2014/main" id="{42EBBEA8-BD7C-B743-971D-981415B59C4D}"/>
              </a:ext>
            </a:extLst>
          </p:cNvPr>
          <p:cNvSpPr>
            <a:spLocks noGrp="1"/>
          </p:cNvSpPr>
          <p:nvPr>
            <p:ph type="title"/>
          </p:nvPr>
        </p:nvSpPr>
        <p:spPr/>
        <p:txBody>
          <a:bodyPr/>
          <a:lstStyle/>
          <a:p>
            <a:endParaRPr lang="nl-NL"/>
          </a:p>
        </p:txBody>
      </p:sp>
      <p:sp>
        <p:nvSpPr>
          <p:cNvPr id="4" name="Tijdelijke aanduiding voor afbeelding 3">
            <a:extLst>
              <a:ext uri="{FF2B5EF4-FFF2-40B4-BE49-F238E27FC236}">
                <a16:creationId xmlns:a16="http://schemas.microsoft.com/office/drawing/2014/main" id="{237279BA-B10D-1144-B938-A13629D3C5C1}"/>
              </a:ext>
            </a:extLst>
          </p:cNvPr>
          <p:cNvSpPr>
            <a:spLocks noGrp="1"/>
          </p:cNvSpPr>
          <p:nvPr>
            <p:ph type="pic" sz="quarter" idx="24"/>
          </p:nvPr>
        </p:nvSpPr>
        <p:spPr/>
      </p:sp>
      <p:sp>
        <p:nvSpPr>
          <p:cNvPr id="5" name="Tijdelijke aanduiding voor datum 4">
            <a:extLst>
              <a:ext uri="{FF2B5EF4-FFF2-40B4-BE49-F238E27FC236}">
                <a16:creationId xmlns:a16="http://schemas.microsoft.com/office/drawing/2014/main" id="{75886A63-31BF-894C-8C47-97F202DC264D}"/>
              </a:ext>
            </a:extLst>
          </p:cNvPr>
          <p:cNvSpPr>
            <a:spLocks noGrp="1"/>
          </p:cNvSpPr>
          <p:nvPr>
            <p:ph type="dt" sz="half" idx="25"/>
          </p:nvPr>
        </p:nvSpPr>
        <p:spPr/>
        <p:txBody>
          <a:bodyPr/>
          <a:lstStyle/>
          <a:p>
            <a:endParaRPr lang="nl-NL" dirty="0"/>
          </a:p>
        </p:txBody>
      </p:sp>
      <p:sp>
        <p:nvSpPr>
          <p:cNvPr id="6" name="Tijdelijke aanduiding voor voettekst 5">
            <a:extLst>
              <a:ext uri="{FF2B5EF4-FFF2-40B4-BE49-F238E27FC236}">
                <a16:creationId xmlns:a16="http://schemas.microsoft.com/office/drawing/2014/main" id="{D491EFCF-A5FC-6243-B4EC-A978A2DA5715}"/>
              </a:ext>
            </a:extLst>
          </p:cNvPr>
          <p:cNvSpPr>
            <a:spLocks noGrp="1"/>
          </p:cNvSpPr>
          <p:nvPr>
            <p:ph type="ftr" sz="quarter" idx="26"/>
          </p:nvPr>
        </p:nvSpPr>
        <p:spPr/>
        <p:txBody>
          <a:bodyPr/>
          <a:lstStyle/>
          <a:p>
            <a:endParaRPr lang="nl-NL" dirty="0"/>
          </a:p>
        </p:txBody>
      </p:sp>
      <p:sp>
        <p:nvSpPr>
          <p:cNvPr id="7" name="Tijdelijke aanduiding voor dianummer 6">
            <a:extLst>
              <a:ext uri="{FF2B5EF4-FFF2-40B4-BE49-F238E27FC236}">
                <a16:creationId xmlns:a16="http://schemas.microsoft.com/office/drawing/2014/main" id="{A50677E5-897E-5140-9E7A-0D1694D975D8}"/>
              </a:ext>
            </a:extLst>
          </p:cNvPr>
          <p:cNvSpPr>
            <a:spLocks noGrp="1"/>
          </p:cNvSpPr>
          <p:nvPr>
            <p:ph type="sldNum" sz="quarter" idx="27"/>
          </p:nvPr>
        </p:nvSpPr>
        <p:spPr/>
        <p:txBody>
          <a:bodyPr/>
          <a:lstStyle/>
          <a:p>
            <a:fld id="{10A0A6AF-03C5-477E-939A-E28F7E7F05EA}" type="slidenum">
              <a:rPr lang="nl-NL" smtClean="0"/>
              <a:pPr/>
              <a:t>24</a:t>
            </a:fld>
            <a:endParaRPr lang="nl-NL" dirty="0"/>
          </a:p>
        </p:txBody>
      </p:sp>
    </p:spTree>
    <p:extLst>
      <p:ext uri="{BB962C8B-B14F-4D97-AF65-F5344CB8AC3E}">
        <p14:creationId xmlns:p14="http://schemas.microsoft.com/office/powerpoint/2010/main" val="35283961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60579C1C-A944-B044-A443-5B50C1615F7E}"/>
              </a:ext>
            </a:extLst>
          </p:cNvPr>
          <p:cNvSpPr>
            <a:spLocks noGrp="1"/>
          </p:cNvSpPr>
          <p:nvPr>
            <p:ph type="body" sz="quarter" idx="16"/>
          </p:nvPr>
        </p:nvSpPr>
        <p:spPr/>
        <p:txBody>
          <a:bodyPr/>
          <a:lstStyle/>
          <a:p>
            <a:endParaRPr lang="nl-NL"/>
          </a:p>
        </p:txBody>
      </p:sp>
      <p:sp>
        <p:nvSpPr>
          <p:cNvPr id="3" name="Titel 2">
            <a:extLst>
              <a:ext uri="{FF2B5EF4-FFF2-40B4-BE49-F238E27FC236}">
                <a16:creationId xmlns:a16="http://schemas.microsoft.com/office/drawing/2014/main" id="{37B7E5E8-605D-F443-9974-6D49DFF2C95B}"/>
              </a:ext>
            </a:extLst>
          </p:cNvPr>
          <p:cNvSpPr>
            <a:spLocks noGrp="1"/>
          </p:cNvSpPr>
          <p:nvPr>
            <p:ph type="title"/>
          </p:nvPr>
        </p:nvSpPr>
        <p:spPr/>
        <p:txBody>
          <a:bodyPr/>
          <a:lstStyle/>
          <a:p>
            <a:endParaRPr lang="nl-NL"/>
          </a:p>
        </p:txBody>
      </p:sp>
      <p:sp>
        <p:nvSpPr>
          <p:cNvPr id="4" name="Tijdelijke aanduiding voor afbeelding 3">
            <a:extLst>
              <a:ext uri="{FF2B5EF4-FFF2-40B4-BE49-F238E27FC236}">
                <a16:creationId xmlns:a16="http://schemas.microsoft.com/office/drawing/2014/main" id="{1975BD40-E5AB-6D48-918F-0FB90103355B}"/>
              </a:ext>
            </a:extLst>
          </p:cNvPr>
          <p:cNvSpPr>
            <a:spLocks noGrp="1"/>
          </p:cNvSpPr>
          <p:nvPr>
            <p:ph type="pic" sz="quarter" idx="24"/>
          </p:nvPr>
        </p:nvSpPr>
        <p:spPr/>
      </p:sp>
      <p:sp>
        <p:nvSpPr>
          <p:cNvPr id="5" name="Tijdelijke aanduiding voor datum 4">
            <a:extLst>
              <a:ext uri="{FF2B5EF4-FFF2-40B4-BE49-F238E27FC236}">
                <a16:creationId xmlns:a16="http://schemas.microsoft.com/office/drawing/2014/main" id="{510F7DC1-DD48-4A42-9F8A-F282CA1AA063}"/>
              </a:ext>
            </a:extLst>
          </p:cNvPr>
          <p:cNvSpPr>
            <a:spLocks noGrp="1"/>
          </p:cNvSpPr>
          <p:nvPr>
            <p:ph type="dt" sz="half" idx="25"/>
          </p:nvPr>
        </p:nvSpPr>
        <p:spPr/>
        <p:txBody>
          <a:bodyPr/>
          <a:lstStyle/>
          <a:p>
            <a:endParaRPr lang="nl-NL" dirty="0"/>
          </a:p>
        </p:txBody>
      </p:sp>
      <p:sp>
        <p:nvSpPr>
          <p:cNvPr id="6" name="Tijdelijke aanduiding voor voettekst 5">
            <a:extLst>
              <a:ext uri="{FF2B5EF4-FFF2-40B4-BE49-F238E27FC236}">
                <a16:creationId xmlns:a16="http://schemas.microsoft.com/office/drawing/2014/main" id="{738C662D-EB60-4245-918A-012E19491834}"/>
              </a:ext>
            </a:extLst>
          </p:cNvPr>
          <p:cNvSpPr>
            <a:spLocks noGrp="1"/>
          </p:cNvSpPr>
          <p:nvPr>
            <p:ph type="ftr" sz="quarter" idx="26"/>
          </p:nvPr>
        </p:nvSpPr>
        <p:spPr/>
        <p:txBody>
          <a:bodyPr/>
          <a:lstStyle/>
          <a:p>
            <a:endParaRPr lang="nl-NL" dirty="0"/>
          </a:p>
        </p:txBody>
      </p:sp>
      <p:sp>
        <p:nvSpPr>
          <p:cNvPr id="7" name="Tijdelijke aanduiding voor dianummer 6">
            <a:extLst>
              <a:ext uri="{FF2B5EF4-FFF2-40B4-BE49-F238E27FC236}">
                <a16:creationId xmlns:a16="http://schemas.microsoft.com/office/drawing/2014/main" id="{C2441FD3-6AB7-934D-AEDF-6B46215796AC}"/>
              </a:ext>
            </a:extLst>
          </p:cNvPr>
          <p:cNvSpPr>
            <a:spLocks noGrp="1"/>
          </p:cNvSpPr>
          <p:nvPr>
            <p:ph type="sldNum" sz="quarter" idx="27"/>
          </p:nvPr>
        </p:nvSpPr>
        <p:spPr/>
        <p:txBody>
          <a:bodyPr/>
          <a:lstStyle/>
          <a:p>
            <a:fld id="{10A0A6AF-03C5-477E-939A-E28F7E7F05EA}" type="slidenum">
              <a:rPr lang="nl-NL" smtClean="0"/>
              <a:pPr/>
              <a:t>25</a:t>
            </a:fld>
            <a:endParaRPr lang="nl-NL" dirty="0"/>
          </a:p>
        </p:txBody>
      </p:sp>
    </p:spTree>
    <p:extLst>
      <p:ext uri="{BB962C8B-B14F-4D97-AF65-F5344CB8AC3E}">
        <p14:creationId xmlns:p14="http://schemas.microsoft.com/office/powerpoint/2010/main" val="4038356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200931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527BC7-09B0-C84B-A39D-03D07651C7ED}"/>
              </a:ext>
            </a:extLst>
          </p:cNvPr>
          <p:cNvSpPr>
            <a:spLocks noGrp="1"/>
          </p:cNvSpPr>
          <p:nvPr>
            <p:ph type="title"/>
          </p:nvPr>
        </p:nvSpPr>
        <p:spPr/>
        <p:txBody>
          <a:bodyPr/>
          <a:lstStyle/>
          <a:p>
            <a:endParaRPr lang="nl-NL"/>
          </a:p>
        </p:txBody>
      </p:sp>
      <p:sp>
        <p:nvSpPr>
          <p:cNvPr id="3" name="Tijdelijke aanduiding voor tekst 2">
            <a:extLst>
              <a:ext uri="{FF2B5EF4-FFF2-40B4-BE49-F238E27FC236}">
                <a16:creationId xmlns:a16="http://schemas.microsoft.com/office/drawing/2014/main" id="{7A550659-C463-734E-B35A-C1A032EEB215}"/>
              </a:ext>
            </a:extLst>
          </p:cNvPr>
          <p:cNvSpPr>
            <a:spLocks noGrp="1"/>
          </p:cNvSpPr>
          <p:nvPr>
            <p:ph type="body" sz="quarter" idx="10"/>
          </p:nvPr>
        </p:nvSpPr>
        <p:spPr/>
        <p:txBody>
          <a:bodyPr/>
          <a:lstStyle/>
          <a:p>
            <a:endParaRPr lang="nl-NL"/>
          </a:p>
        </p:txBody>
      </p:sp>
    </p:spTree>
    <p:extLst>
      <p:ext uri="{BB962C8B-B14F-4D97-AF65-F5344CB8AC3E}">
        <p14:creationId xmlns:p14="http://schemas.microsoft.com/office/powerpoint/2010/main" val="3788838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FC664D-A077-F649-8619-10D9AB2F983B}"/>
              </a:ext>
            </a:extLst>
          </p:cNvPr>
          <p:cNvSpPr>
            <a:spLocks noGrp="1"/>
          </p:cNvSpPr>
          <p:nvPr>
            <p:ph type="title"/>
          </p:nvPr>
        </p:nvSpPr>
        <p:spPr/>
        <p:txBody>
          <a:bodyPr/>
          <a:lstStyle/>
          <a:p>
            <a:endParaRPr lang="nl-NL"/>
          </a:p>
        </p:txBody>
      </p:sp>
      <p:sp>
        <p:nvSpPr>
          <p:cNvPr id="3" name="Tijdelijke aanduiding voor inhoud 2">
            <a:extLst>
              <a:ext uri="{FF2B5EF4-FFF2-40B4-BE49-F238E27FC236}">
                <a16:creationId xmlns:a16="http://schemas.microsoft.com/office/drawing/2014/main" id="{52009A0D-1D6E-DA46-A8F0-BB8FDC8DB0CC}"/>
              </a:ext>
            </a:extLst>
          </p:cNvPr>
          <p:cNvSpPr>
            <a:spLocks noGrp="1"/>
          </p:cNvSpPr>
          <p:nvPr>
            <p:ph sz="quarter" idx="13"/>
          </p:nvPr>
        </p:nvSpPr>
        <p:spPr/>
        <p:txBody>
          <a:bodyPr/>
          <a:lstStyle/>
          <a:p>
            <a:endParaRPr lang="nl-NL"/>
          </a:p>
        </p:txBody>
      </p:sp>
      <p:sp>
        <p:nvSpPr>
          <p:cNvPr id="4" name="Tijdelijke aanduiding voor datum 3">
            <a:extLst>
              <a:ext uri="{FF2B5EF4-FFF2-40B4-BE49-F238E27FC236}">
                <a16:creationId xmlns:a16="http://schemas.microsoft.com/office/drawing/2014/main" id="{7A0159C6-A781-4045-B6CD-34FF68414E6B}"/>
              </a:ext>
            </a:extLst>
          </p:cNvPr>
          <p:cNvSpPr>
            <a:spLocks noGrp="1"/>
          </p:cNvSpPr>
          <p:nvPr>
            <p:ph type="dt" sz="half" idx="14"/>
          </p:nvPr>
        </p:nvSpPr>
        <p:spPr/>
        <p:txBody>
          <a:bodyPr/>
          <a:lstStyle/>
          <a:p>
            <a:endParaRPr lang="nl-NL" dirty="0"/>
          </a:p>
        </p:txBody>
      </p:sp>
      <p:sp>
        <p:nvSpPr>
          <p:cNvPr id="5" name="Tijdelijke aanduiding voor voettekst 4">
            <a:extLst>
              <a:ext uri="{FF2B5EF4-FFF2-40B4-BE49-F238E27FC236}">
                <a16:creationId xmlns:a16="http://schemas.microsoft.com/office/drawing/2014/main" id="{B9183228-BD68-3E4F-B0AA-562953F7BD4D}"/>
              </a:ext>
            </a:extLst>
          </p:cNvPr>
          <p:cNvSpPr>
            <a:spLocks noGrp="1"/>
          </p:cNvSpPr>
          <p:nvPr>
            <p:ph type="ftr" sz="quarter" idx="15"/>
          </p:nvPr>
        </p:nvSpPr>
        <p:spPr/>
        <p:txBody>
          <a:bodyPr/>
          <a:lstStyle/>
          <a:p>
            <a:endParaRPr lang="nl-NL" dirty="0"/>
          </a:p>
        </p:txBody>
      </p:sp>
      <p:sp>
        <p:nvSpPr>
          <p:cNvPr id="6" name="Tijdelijke aanduiding voor dianummer 5">
            <a:extLst>
              <a:ext uri="{FF2B5EF4-FFF2-40B4-BE49-F238E27FC236}">
                <a16:creationId xmlns:a16="http://schemas.microsoft.com/office/drawing/2014/main" id="{E1322F88-C34B-2142-B370-998107056BEA}"/>
              </a:ext>
            </a:extLst>
          </p:cNvPr>
          <p:cNvSpPr>
            <a:spLocks noGrp="1"/>
          </p:cNvSpPr>
          <p:nvPr>
            <p:ph type="sldNum" sz="quarter" idx="16"/>
          </p:nvPr>
        </p:nvSpPr>
        <p:spPr/>
        <p:txBody>
          <a:bodyPr/>
          <a:lstStyle/>
          <a:p>
            <a:fld id="{10A0A6AF-03C5-477E-939A-E28F7E7F05EA}" type="slidenum">
              <a:rPr lang="nl-NL" smtClean="0"/>
              <a:pPr/>
              <a:t>28</a:t>
            </a:fld>
            <a:endParaRPr lang="nl-NL" dirty="0"/>
          </a:p>
        </p:txBody>
      </p:sp>
    </p:spTree>
    <p:extLst>
      <p:ext uri="{BB962C8B-B14F-4D97-AF65-F5344CB8AC3E}">
        <p14:creationId xmlns:p14="http://schemas.microsoft.com/office/powerpoint/2010/main" val="10891572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5DA6AF-E441-244A-AB07-2204DC9C5FED}"/>
              </a:ext>
            </a:extLst>
          </p:cNvPr>
          <p:cNvSpPr>
            <a:spLocks noGrp="1"/>
          </p:cNvSpPr>
          <p:nvPr>
            <p:ph type="title"/>
          </p:nvPr>
        </p:nvSpPr>
        <p:spPr/>
        <p:txBody>
          <a:bodyPr/>
          <a:lstStyle/>
          <a:p>
            <a:endParaRPr lang="nl-NL"/>
          </a:p>
        </p:txBody>
      </p:sp>
      <p:sp>
        <p:nvSpPr>
          <p:cNvPr id="3" name="Tijdelijke aanduiding voor tekst 2">
            <a:extLst>
              <a:ext uri="{FF2B5EF4-FFF2-40B4-BE49-F238E27FC236}">
                <a16:creationId xmlns:a16="http://schemas.microsoft.com/office/drawing/2014/main" id="{3508CB2D-A822-9047-8CBD-93330F4402BF}"/>
              </a:ext>
            </a:extLst>
          </p:cNvPr>
          <p:cNvSpPr>
            <a:spLocks noGrp="1"/>
          </p:cNvSpPr>
          <p:nvPr>
            <p:ph type="body" sz="quarter" idx="14"/>
          </p:nvPr>
        </p:nvSpPr>
        <p:spPr/>
        <p:txBody>
          <a:bodyPr/>
          <a:lstStyle/>
          <a:p>
            <a:endParaRPr lang="nl-NL"/>
          </a:p>
        </p:txBody>
      </p:sp>
      <p:sp>
        <p:nvSpPr>
          <p:cNvPr id="4" name="Tijdelijke aanduiding voor inhoud 3">
            <a:extLst>
              <a:ext uri="{FF2B5EF4-FFF2-40B4-BE49-F238E27FC236}">
                <a16:creationId xmlns:a16="http://schemas.microsoft.com/office/drawing/2014/main" id="{04D0112C-AAF3-B44A-9F2B-CEA7C165560C}"/>
              </a:ext>
            </a:extLst>
          </p:cNvPr>
          <p:cNvSpPr>
            <a:spLocks noGrp="1"/>
          </p:cNvSpPr>
          <p:nvPr>
            <p:ph sz="quarter" idx="15"/>
          </p:nvPr>
        </p:nvSpPr>
        <p:spPr/>
        <p:txBody>
          <a:bodyPr/>
          <a:lstStyle/>
          <a:p>
            <a:endParaRPr lang="nl-NL"/>
          </a:p>
        </p:txBody>
      </p:sp>
      <p:sp>
        <p:nvSpPr>
          <p:cNvPr id="5" name="Tijdelijke aanduiding voor datum 4">
            <a:extLst>
              <a:ext uri="{FF2B5EF4-FFF2-40B4-BE49-F238E27FC236}">
                <a16:creationId xmlns:a16="http://schemas.microsoft.com/office/drawing/2014/main" id="{68BFA313-7634-B646-9752-94F8B8948A1F}"/>
              </a:ext>
            </a:extLst>
          </p:cNvPr>
          <p:cNvSpPr>
            <a:spLocks noGrp="1"/>
          </p:cNvSpPr>
          <p:nvPr>
            <p:ph type="dt" sz="half" idx="16"/>
          </p:nvPr>
        </p:nvSpPr>
        <p:spPr/>
        <p:txBody>
          <a:bodyPr/>
          <a:lstStyle/>
          <a:p>
            <a:endParaRPr lang="nl-NL" dirty="0"/>
          </a:p>
        </p:txBody>
      </p:sp>
      <p:sp>
        <p:nvSpPr>
          <p:cNvPr id="6" name="Tijdelijke aanduiding voor voettekst 5">
            <a:extLst>
              <a:ext uri="{FF2B5EF4-FFF2-40B4-BE49-F238E27FC236}">
                <a16:creationId xmlns:a16="http://schemas.microsoft.com/office/drawing/2014/main" id="{EC8F2BDE-87A7-504C-9B68-3B12D7F595AF}"/>
              </a:ext>
            </a:extLst>
          </p:cNvPr>
          <p:cNvSpPr>
            <a:spLocks noGrp="1"/>
          </p:cNvSpPr>
          <p:nvPr>
            <p:ph type="ftr" sz="quarter" idx="17"/>
          </p:nvPr>
        </p:nvSpPr>
        <p:spPr/>
        <p:txBody>
          <a:bodyPr/>
          <a:lstStyle/>
          <a:p>
            <a:endParaRPr lang="nl-NL" dirty="0"/>
          </a:p>
        </p:txBody>
      </p:sp>
      <p:sp>
        <p:nvSpPr>
          <p:cNvPr id="7" name="Tijdelijke aanduiding voor dianummer 6">
            <a:extLst>
              <a:ext uri="{FF2B5EF4-FFF2-40B4-BE49-F238E27FC236}">
                <a16:creationId xmlns:a16="http://schemas.microsoft.com/office/drawing/2014/main" id="{FC78D77F-F687-7143-8140-1CE501BCC577}"/>
              </a:ext>
            </a:extLst>
          </p:cNvPr>
          <p:cNvSpPr>
            <a:spLocks noGrp="1"/>
          </p:cNvSpPr>
          <p:nvPr>
            <p:ph type="sldNum" sz="quarter" idx="18"/>
          </p:nvPr>
        </p:nvSpPr>
        <p:spPr/>
        <p:txBody>
          <a:bodyPr/>
          <a:lstStyle/>
          <a:p>
            <a:fld id="{10A0A6AF-03C5-477E-939A-E28F7E7F05EA}" type="slidenum">
              <a:rPr lang="nl-NL" smtClean="0"/>
              <a:pPr/>
              <a:t>29</a:t>
            </a:fld>
            <a:endParaRPr lang="nl-NL" dirty="0"/>
          </a:p>
        </p:txBody>
      </p:sp>
    </p:spTree>
    <p:extLst>
      <p:ext uri="{BB962C8B-B14F-4D97-AF65-F5344CB8AC3E}">
        <p14:creationId xmlns:p14="http://schemas.microsoft.com/office/powerpoint/2010/main" val="1723820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27A31E2-974D-7643-B584-9B3068A98DD3}"/>
              </a:ext>
            </a:extLst>
          </p:cNvPr>
          <p:cNvSpPr>
            <a:spLocks noGrp="1"/>
          </p:cNvSpPr>
          <p:nvPr>
            <p:ph idx="1"/>
          </p:nvPr>
        </p:nvSpPr>
        <p:spPr/>
        <p:txBody>
          <a:bodyPr numCol="1"/>
          <a:lstStyle/>
          <a:p>
            <a:pPr algn="l"/>
            <a:r>
              <a:rPr lang="nl-NL" b="0" i="0" dirty="0">
                <a:solidFill>
                  <a:srgbClr val="000000"/>
                </a:solidFill>
                <a:effectLst/>
                <a:latin typeface="RO Sans"/>
              </a:rPr>
              <a:t>Als inspecteur werk je in de buitenlucht of kom je op locaties waar de temperatuur van invloed kan zijn op de werkprestaties en de gezondheid. </a:t>
            </a:r>
          </a:p>
          <a:p>
            <a:pPr marL="0" indent="0" algn="l">
              <a:buNone/>
            </a:pPr>
            <a:endParaRPr lang="nl-NL" dirty="0">
              <a:solidFill>
                <a:srgbClr val="000000"/>
              </a:solidFill>
              <a:latin typeface="RO Sans"/>
            </a:endParaRPr>
          </a:p>
          <a:p>
            <a:pPr algn="l"/>
            <a:r>
              <a:rPr lang="nl-NL" b="0" i="0" dirty="0">
                <a:solidFill>
                  <a:srgbClr val="000000"/>
                </a:solidFill>
                <a:effectLst/>
                <a:latin typeface="RO Sans"/>
              </a:rPr>
              <a:t>Er bestaan verschillende gezondheidsrisico’s voor werken in een warme omgeving:</a:t>
            </a:r>
          </a:p>
          <a:p>
            <a:pPr lvl="1"/>
            <a:r>
              <a:rPr lang="nl-NL" dirty="0">
                <a:solidFill>
                  <a:srgbClr val="000000"/>
                </a:solidFill>
                <a:latin typeface="RO Sans"/>
              </a:rPr>
              <a:t>Warmte stuwing</a:t>
            </a:r>
          </a:p>
          <a:p>
            <a:pPr lvl="1"/>
            <a:r>
              <a:rPr lang="nl-NL" b="0" i="0" dirty="0">
                <a:solidFill>
                  <a:srgbClr val="000000"/>
                </a:solidFill>
                <a:effectLst/>
                <a:latin typeface="RO Sans"/>
              </a:rPr>
              <a:t>Warmte straling</a:t>
            </a:r>
          </a:p>
          <a:p>
            <a:pPr lvl="1"/>
            <a:r>
              <a:rPr lang="nl-NL" dirty="0">
                <a:solidFill>
                  <a:srgbClr val="000000"/>
                </a:solidFill>
                <a:latin typeface="RO Sans"/>
              </a:rPr>
              <a:t>Mindere prestaties en concentratie</a:t>
            </a:r>
          </a:p>
          <a:p>
            <a:pPr lvl="1"/>
            <a:r>
              <a:rPr lang="nl-NL" dirty="0">
                <a:solidFill>
                  <a:srgbClr val="000000"/>
                </a:solidFill>
                <a:latin typeface="RO Sans"/>
              </a:rPr>
              <a:t>Warmte ziektes</a:t>
            </a:r>
            <a:endParaRPr lang="nl-NL" b="0" i="0" dirty="0">
              <a:solidFill>
                <a:srgbClr val="000000"/>
              </a:solidFill>
              <a:effectLst/>
              <a:latin typeface="RO Sans"/>
            </a:endParaRPr>
          </a:p>
          <a:p>
            <a:pPr algn="l"/>
            <a:endParaRPr lang="nl-NL" b="0" i="0" dirty="0">
              <a:solidFill>
                <a:srgbClr val="000000"/>
              </a:solidFill>
              <a:effectLst/>
              <a:latin typeface="RO Sans"/>
            </a:endParaRPr>
          </a:p>
          <a:p>
            <a:pPr marL="0" indent="0" algn="l">
              <a:buNone/>
            </a:pPr>
            <a:endParaRPr lang="nl-NL" b="0" i="0" dirty="0">
              <a:solidFill>
                <a:srgbClr val="000000"/>
              </a:solidFill>
              <a:effectLst/>
              <a:latin typeface="RO Sans"/>
            </a:endParaRPr>
          </a:p>
          <a:p>
            <a:endParaRPr lang="nl-NL" dirty="0"/>
          </a:p>
        </p:txBody>
      </p:sp>
      <p:sp>
        <p:nvSpPr>
          <p:cNvPr id="3" name="Titel 2">
            <a:extLst>
              <a:ext uri="{FF2B5EF4-FFF2-40B4-BE49-F238E27FC236}">
                <a16:creationId xmlns:a16="http://schemas.microsoft.com/office/drawing/2014/main" id="{726C850C-7813-2149-B307-3ACE14DEEE67}"/>
              </a:ext>
            </a:extLst>
          </p:cNvPr>
          <p:cNvSpPr>
            <a:spLocks noGrp="1"/>
          </p:cNvSpPr>
          <p:nvPr>
            <p:ph type="title"/>
          </p:nvPr>
        </p:nvSpPr>
        <p:spPr/>
        <p:txBody>
          <a:bodyPr>
            <a:normAutofit fontScale="90000"/>
          </a:bodyPr>
          <a:lstStyle/>
          <a:p>
            <a:r>
              <a:rPr lang="nl-NL" dirty="0"/>
              <a:t>Arbeidsomstandigheden: temperatuur en werk</a:t>
            </a:r>
          </a:p>
        </p:txBody>
      </p:sp>
      <p:sp>
        <p:nvSpPr>
          <p:cNvPr id="4" name="Tijdelijke aanduiding voor datum 3">
            <a:extLst>
              <a:ext uri="{FF2B5EF4-FFF2-40B4-BE49-F238E27FC236}">
                <a16:creationId xmlns:a16="http://schemas.microsoft.com/office/drawing/2014/main" id="{626B1431-2578-9546-A26D-34ED33851A67}"/>
              </a:ext>
            </a:extLst>
          </p:cNvPr>
          <p:cNvSpPr>
            <a:spLocks noGrp="1"/>
          </p:cNvSpPr>
          <p:nvPr>
            <p:ph type="dt" sz="half" idx="10"/>
          </p:nvPr>
        </p:nvSpPr>
        <p:spPr/>
        <p:txBody>
          <a:bodyPr/>
          <a:lstStyle/>
          <a:p>
            <a:endParaRPr lang="nl-NL" dirty="0"/>
          </a:p>
        </p:txBody>
      </p:sp>
      <p:sp>
        <p:nvSpPr>
          <p:cNvPr id="5" name="Tijdelijke aanduiding voor voettekst 4">
            <a:extLst>
              <a:ext uri="{FF2B5EF4-FFF2-40B4-BE49-F238E27FC236}">
                <a16:creationId xmlns:a16="http://schemas.microsoft.com/office/drawing/2014/main" id="{4468D96A-E295-F445-8815-D7CD8FFC217E}"/>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45001E9B-C069-E64B-A474-369CB2AED35A}"/>
              </a:ext>
            </a:extLst>
          </p:cNvPr>
          <p:cNvSpPr>
            <a:spLocks noGrp="1"/>
          </p:cNvSpPr>
          <p:nvPr>
            <p:ph type="sldNum" sz="quarter" idx="12"/>
          </p:nvPr>
        </p:nvSpPr>
        <p:spPr/>
        <p:txBody>
          <a:bodyPr/>
          <a:lstStyle/>
          <a:p>
            <a:fld id="{10A0A6AF-03C5-477E-939A-E28F7E7F05EA}" type="slidenum">
              <a:rPr lang="nl-NL" smtClean="0"/>
              <a:pPr/>
              <a:t>3</a:t>
            </a:fld>
            <a:endParaRPr lang="nl-NL" dirty="0"/>
          </a:p>
        </p:txBody>
      </p:sp>
    </p:spTree>
    <p:extLst>
      <p:ext uri="{BB962C8B-B14F-4D97-AF65-F5344CB8AC3E}">
        <p14:creationId xmlns:p14="http://schemas.microsoft.com/office/powerpoint/2010/main" val="36183014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A729156B-D0D7-F144-AD30-E757169D6D5A}"/>
              </a:ext>
            </a:extLst>
          </p:cNvPr>
          <p:cNvSpPr>
            <a:spLocks noGrp="1"/>
          </p:cNvSpPr>
          <p:nvPr>
            <p:ph type="body" sz="quarter" idx="14"/>
          </p:nvPr>
        </p:nvSpPr>
        <p:spPr/>
        <p:txBody>
          <a:bodyPr/>
          <a:lstStyle/>
          <a:p>
            <a:endParaRPr lang="nl-NL"/>
          </a:p>
        </p:txBody>
      </p:sp>
      <p:sp>
        <p:nvSpPr>
          <p:cNvPr id="3" name="Titel 2">
            <a:extLst>
              <a:ext uri="{FF2B5EF4-FFF2-40B4-BE49-F238E27FC236}">
                <a16:creationId xmlns:a16="http://schemas.microsoft.com/office/drawing/2014/main" id="{0EAF4FE4-7643-F146-B695-DE396DCB6F35}"/>
              </a:ext>
            </a:extLst>
          </p:cNvPr>
          <p:cNvSpPr>
            <a:spLocks noGrp="1"/>
          </p:cNvSpPr>
          <p:nvPr>
            <p:ph type="title"/>
          </p:nvPr>
        </p:nvSpPr>
        <p:spPr/>
        <p:txBody>
          <a:bodyPr/>
          <a:lstStyle/>
          <a:p>
            <a:endParaRPr lang="nl-NL"/>
          </a:p>
        </p:txBody>
      </p:sp>
      <p:sp>
        <p:nvSpPr>
          <p:cNvPr id="4" name="Tijdelijke aanduiding voor inhoud 3">
            <a:extLst>
              <a:ext uri="{FF2B5EF4-FFF2-40B4-BE49-F238E27FC236}">
                <a16:creationId xmlns:a16="http://schemas.microsoft.com/office/drawing/2014/main" id="{B48A7D70-1151-D54F-BD8E-A27EDE820E6C}"/>
              </a:ext>
            </a:extLst>
          </p:cNvPr>
          <p:cNvSpPr>
            <a:spLocks noGrp="1"/>
          </p:cNvSpPr>
          <p:nvPr>
            <p:ph sz="quarter" idx="19"/>
          </p:nvPr>
        </p:nvSpPr>
        <p:spPr/>
        <p:txBody>
          <a:bodyPr/>
          <a:lstStyle/>
          <a:p>
            <a:endParaRPr lang="nl-NL"/>
          </a:p>
        </p:txBody>
      </p:sp>
      <p:sp>
        <p:nvSpPr>
          <p:cNvPr id="5" name="Tijdelijke aanduiding voor datum 4">
            <a:extLst>
              <a:ext uri="{FF2B5EF4-FFF2-40B4-BE49-F238E27FC236}">
                <a16:creationId xmlns:a16="http://schemas.microsoft.com/office/drawing/2014/main" id="{FC4E90C5-047C-1744-84A2-402BECDA302E}"/>
              </a:ext>
            </a:extLst>
          </p:cNvPr>
          <p:cNvSpPr>
            <a:spLocks noGrp="1"/>
          </p:cNvSpPr>
          <p:nvPr>
            <p:ph type="dt" sz="half" idx="20"/>
          </p:nvPr>
        </p:nvSpPr>
        <p:spPr/>
        <p:txBody>
          <a:bodyPr/>
          <a:lstStyle/>
          <a:p>
            <a:endParaRPr lang="nl-NL" dirty="0"/>
          </a:p>
        </p:txBody>
      </p:sp>
      <p:sp>
        <p:nvSpPr>
          <p:cNvPr id="6" name="Tijdelijke aanduiding voor voettekst 5">
            <a:extLst>
              <a:ext uri="{FF2B5EF4-FFF2-40B4-BE49-F238E27FC236}">
                <a16:creationId xmlns:a16="http://schemas.microsoft.com/office/drawing/2014/main" id="{85AA6701-6041-B542-8453-2C3D66EC3B89}"/>
              </a:ext>
            </a:extLst>
          </p:cNvPr>
          <p:cNvSpPr>
            <a:spLocks noGrp="1"/>
          </p:cNvSpPr>
          <p:nvPr>
            <p:ph type="ftr" sz="quarter" idx="21"/>
          </p:nvPr>
        </p:nvSpPr>
        <p:spPr/>
        <p:txBody>
          <a:bodyPr/>
          <a:lstStyle/>
          <a:p>
            <a:endParaRPr lang="nl-NL" dirty="0"/>
          </a:p>
        </p:txBody>
      </p:sp>
      <p:sp>
        <p:nvSpPr>
          <p:cNvPr id="7" name="Tijdelijke aanduiding voor dianummer 6">
            <a:extLst>
              <a:ext uri="{FF2B5EF4-FFF2-40B4-BE49-F238E27FC236}">
                <a16:creationId xmlns:a16="http://schemas.microsoft.com/office/drawing/2014/main" id="{A0A18460-5D9D-5440-A380-2DB9D29657CD}"/>
              </a:ext>
            </a:extLst>
          </p:cNvPr>
          <p:cNvSpPr>
            <a:spLocks noGrp="1"/>
          </p:cNvSpPr>
          <p:nvPr>
            <p:ph type="sldNum" sz="quarter" idx="22"/>
          </p:nvPr>
        </p:nvSpPr>
        <p:spPr/>
        <p:txBody>
          <a:bodyPr/>
          <a:lstStyle/>
          <a:p>
            <a:fld id="{10A0A6AF-03C5-477E-939A-E28F7E7F05EA}" type="slidenum">
              <a:rPr lang="nl-NL" smtClean="0"/>
              <a:pPr/>
              <a:t>30</a:t>
            </a:fld>
            <a:endParaRPr lang="nl-NL" dirty="0"/>
          </a:p>
        </p:txBody>
      </p:sp>
    </p:spTree>
    <p:extLst>
      <p:ext uri="{BB962C8B-B14F-4D97-AF65-F5344CB8AC3E}">
        <p14:creationId xmlns:p14="http://schemas.microsoft.com/office/powerpoint/2010/main" val="27331051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D42923-9245-5148-8F59-897CDA16B254}"/>
              </a:ext>
            </a:extLst>
          </p:cNvPr>
          <p:cNvSpPr>
            <a:spLocks noGrp="1"/>
          </p:cNvSpPr>
          <p:nvPr>
            <p:ph type="title"/>
          </p:nvPr>
        </p:nvSpPr>
        <p:spPr/>
        <p:txBody>
          <a:bodyPr/>
          <a:lstStyle/>
          <a:p>
            <a:endParaRPr lang="nl-NL"/>
          </a:p>
        </p:txBody>
      </p:sp>
      <p:sp>
        <p:nvSpPr>
          <p:cNvPr id="3" name="Tijdelijke aanduiding voor tekst 2">
            <a:extLst>
              <a:ext uri="{FF2B5EF4-FFF2-40B4-BE49-F238E27FC236}">
                <a16:creationId xmlns:a16="http://schemas.microsoft.com/office/drawing/2014/main" id="{F30F1B3C-05BB-7C4C-8184-E5D87FF60297}"/>
              </a:ext>
            </a:extLst>
          </p:cNvPr>
          <p:cNvSpPr>
            <a:spLocks noGrp="1"/>
          </p:cNvSpPr>
          <p:nvPr>
            <p:ph type="body" sz="quarter" idx="13"/>
          </p:nvPr>
        </p:nvSpPr>
        <p:spPr/>
        <p:txBody>
          <a:bodyPr/>
          <a:lstStyle/>
          <a:p>
            <a:endParaRPr lang="nl-NL"/>
          </a:p>
        </p:txBody>
      </p:sp>
      <p:sp>
        <p:nvSpPr>
          <p:cNvPr id="4" name="Tijdelijke aanduiding voor tekst 3">
            <a:extLst>
              <a:ext uri="{FF2B5EF4-FFF2-40B4-BE49-F238E27FC236}">
                <a16:creationId xmlns:a16="http://schemas.microsoft.com/office/drawing/2014/main" id="{7416EAB9-4F9E-C147-A6C5-C65319A2FD44}"/>
              </a:ext>
            </a:extLst>
          </p:cNvPr>
          <p:cNvSpPr>
            <a:spLocks noGrp="1"/>
          </p:cNvSpPr>
          <p:nvPr>
            <p:ph type="body" sz="quarter" idx="17"/>
          </p:nvPr>
        </p:nvSpPr>
        <p:spPr/>
        <p:txBody>
          <a:bodyPr/>
          <a:lstStyle/>
          <a:p>
            <a:endParaRPr lang="nl-NL"/>
          </a:p>
        </p:txBody>
      </p:sp>
      <p:sp>
        <p:nvSpPr>
          <p:cNvPr id="5" name="Tijdelijke aanduiding voor tekst 4">
            <a:extLst>
              <a:ext uri="{FF2B5EF4-FFF2-40B4-BE49-F238E27FC236}">
                <a16:creationId xmlns:a16="http://schemas.microsoft.com/office/drawing/2014/main" id="{18B8E73E-06C5-2642-8A86-485DF604BF64}"/>
              </a:ext>
            </a:extLst>
          </p:cNvPr>
          <p:cNvSpPr>
            <a:spLocks noGrp="1"/>
          </p:cNvSpPr>
          <p:nvPr>
            <p:ph type="body" sz="quarter" idx="18"/>
          </p:nvPr>
        </p:nvSpPr>
        <p:spPr/>
        <p:txBody>
          <a:bodyPr/>
          <a:lstStyle/>
          <a:p>
            <a:endParaRPr lang="nl-NL"/>
          </a:p>
        </p:txBody>
      </p:sp>
      <p:sp>
        <p:nvSpPr>
          <p:cNvPr id="6" name="Tijdelijke aanduiding voor afbeelding 5">
            <a:extLst>
              <a:ext uri="{FF2B5EF4-FFF2-40B4-BE49-F238E27FC236}">
                <a16:creationId xmlns:a16="http://schemas.microsoft.com/office/drawing/2014/main" id="{B115B151-A81A-9E45-B8A9-76952AD34A43}"/>
              </a:ext>
            </a:extLst>
          </p:cNvPr>
          <p:cNvSpPr>
            <a:spLocks noGrp="1"/>
          </p:cNvSpPr>
          <p:nvPr>
            <p:ph type="pic" sz="quarter" idx="19"/>
          </p:nvPr>
        </p:nvSpPr>
        <p:spPr/>
      </p:sp>
      <p:sp>
        <p:nvSpPr>
          <p:cNvPr id="7" name="Tijdelijke aanduiding voor afbeelding 6">
            <a:extLst>
              <a:ext uri="{FF2B5EF4-FFF2-40B4-BE49-F238E27FC236}">
                <a16:creationId xmlns:a16="http://schemas.microsoft.com/office/drawing/2014/main" id="{468CB01B-62F7-C545-8A99-DD0FF080AB1A}"/>
              </a:ext>
            </a:extLst>
          </p:cNvPr>
          <p:cNvSpPr>
            <a:spLocks noGrp="1"/>
          </p:cNvSpPr>
          <p:nvPr>
            <p:ph type="pic" sz="quarter" idx="20"/>
          </p:nvPr>
        </p:nvSpPr>
        <p:spPr/>
      </p:sp>
      <p:sp>
        <p:nvSpPr>
          <p:cNvPr id="8" name="Tijdelijke aanduiding voor afbeelding 7">
            <a:extLst>
              <a:ext uri="{FF2B5EF4-FFF2-40B4-BE49-F238E27FC236}">
                <a16:creationId xmlns:a16="http://schemas.microsoft.com/office/drawing/2014/main" id="{B66BA068-BFCF-EF41-8DB0-26EA0CC499E0}"/>
              </a:ext>
            </a:extLst>
          </p:cNvPr>
          <p:cNvSpPr>
            <a:spLocks noGrp="1"/>
          </p:cNvSpPr>
          <p:nvPr>
            <p:ph type="pic" sz="quarter" idx="21"/>
          </p:nvPr>
        </p:nvSpPr>
        <p:spPr/>
      </p:sp>
      <p:sp>
        <p:nvSpPr>
          <p:cNvPr id="9" name="Tijdelijke aanduiding voor datum 8">
            <a:extLst>
              <a:ext uri="{FF2B5EF4-FFF2-40B4-BE49-F238E27FC236}">
                <a16:creationId xmlns:a16="http://schemas.microsoft.com/office/drawing/2014/main" id="{5EFDFA8D-912E-974A-BFEA-DC54EA5117BA}"/>
              </a:ext>
            </a:extLst>
          </p:cNvPr>
          <p:cNvSpPr>
            <a:spLocks noGrp="1"/>
          </p:cNvSpPr>
          <p:nvPr>
            <p:ph type="dt" sz="half" idx="22"/>
          </p:nvPr>
        </p:nvSpPr>
        <p:spPr/>
        <p:txBody>
          <a:bodyPr/>
          <a:lstStyle/>
          <a:p>
            <a:endParaRPr lang="nl-NL" dirty="0"/>
          </a:p>
        </p:txBody>
      </p:sp>
      <p:sp>
        <p:nvSpPr>
          <p:cNvPr id="10" name="Tijdelijke aanduiding voor voettekst 9">
            <a:extLst>
              <a:ext uri="{FF2B5EF4-FFF2-40B4-BE49-F238E27FC236}">
                <a16:creationId xmlns:a16="http://schemas.microsoft.com/office/drawing/2014/main" id="{ACF9A744-B991-4146-8C51-1510B5AE2EB9}"/>
              </a:ext>
            </a:extLst>
          </p:cNvPr>
          <p:cNvSpPr>
            <a:spLocks noGrp="1"/>
          </p:cNvSpPr>
          <p:nvPr>
            <p:ph type="ftr" sz="quarter" idx="23"/>
          </p:nvPr>
        </p:nvSpPr>
        <p:spPr/>
        <p:txBody>
          <a:bodyPr/>
          <a:lstStyle/>
          <a:p>
            <a:endParaRPr lang="nl-NL" dirty="0"/>
          </a:p>
        </p:txBody>
      </p:sp>
      <p:sp>
        <p:nvSpPr>
          <p:cNvPr id="11" name="Tijdelijke aanduiding voor dianummer 10">
            <a:extLst>
              <a:ext uri="{FF2B5EF4-FFF2-40B4-BE49-F238E27FC236}">
                <a16:creationId xmlns:a16="http://schemas.microsoft.com/office/drawing/2014/main" id="{3517FA2E-F508-6A46-9D5F-4328EFC0F7D7}"/>
              </a:ext>
            </a:extLst>
          </p:cNvPr>
          <p:cNvSpPr>
            <a:spLocks noGrp="1"/>
          </p:cNvSpPr>
          <p:nvPr>
            <p:ph type="sldNum" sz="quarter" idx="24"/>
          </p:nvPr>
        </p:nvSpPr>
        <p:spPr/>
        <p:txBody>
          <a:bodyPr/>
          <a:lstStyle/>
          <a:p>
            <a:fld id="{10A0A6AF-03C5-477E-939A-E28F7E7F05EA}" type="slidenum">
              <a:rPr lang="nl-NL" smtClean="0"/>
              <a:pPr/>
              <a:t>31</a:t>
            </a:fld>
            <a:endParaRPr lang="nl-NL" dirty="0"/>
          </a:p>
        </p:txBody>
      </p:sp>
    </p:spTree>
    <p:extLst>
      <p:ext uri="{BB962C8B-B14F-4D97-AF65-F5344CB8AC3E}">
        <p14:creationId xmlns:p14="http://schemas.microsoft.com/office/powerpoint/2010/main" val="19996377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D42C68-70D2-F04C-830F-422F953BBEB3}"/>
              </a:ext>
            </a:extLst>
          </p:cNvPr>
          <p:cNvSpPr>
            <a:spLocks noGrp="1"/>
          </p:cNvSpPr>
          <p:nvPr>
            <p:ph type="title"/>
          </p:nvPr>
        </p:nvSpPr>
        <p:spPr/>
        <p:txBody>
          <a:bodyPr/>
          <a:lstStyle/>
          <a:p>
            <a:endParaRPr lang="nl-NL"/>
          </a:p>
        </p:txBody>
      </p:sp>
      <p:sp>
        <p:nvSpPr>
          <p:cNvPr id="3" name="Tijdelijke aanduiding voor tekst 2">
            <a:extLst>
              <a:ext uri="{FF2B5EF4-FFF2-40B4-BE49-F238E27FC236}">
                <a16:creationId xmlns:a16="http://schemas.microsoft.com/office/drawing/2014/main" id="{68944611-5B4D-D54B-9FB3-05463C2F5749}"/>
              </a:ext>
            </a:extLst>
          </p:cNvPr>
          <p:cNvSpPr>
            <a:spLocks noGrp="1"/>
          </p:cNvSpPr>
          <p:nvPr>
            <p:ph type="body" sz="quarter" idx="13"/>
          </p:nvPr>
        </p:nvSpPr>
        <p:spPr/>
        <p:txBody>
          <a:bodyPr/>
          <a:lstStyle/>
          <a:p>
            <a:endParaRPr lang="nl-NL"/>
          </a:p>
        </p:txBody>
      </p:sp>
      <p:sp>
        <p:nvSpPr>
          <p:cNvPr id="4" name="Tijdelijke aanduiding voor tekst 3">
            <a:extLst>
              <a:ext uri="{FF2B5EF4-FFF2-40B4-BE49-F238E27FC236}">
                <a16:creationId xmlns:a16="http://schemas.microsoft.com/office/drawing/2014/main" id="{43103B4C-72FF-E94A-8879-2A66075F989E}"/>
              </a:ext>
            </a:extLst>
          </p:cNvPr>
          <p:cNvSpPr>
            <a:spLocks noGrp="1"/>
          </p:cNvSpPr>
          <p:nvPr>
            <p:ph type="body" sz="quarter" idx="17"/>
          </p:nvPr>
        </p:nvSpPr>
        <p:spPr/>
        <p:txBody>
          <a:bodyPr/>
          <a:lstStyle/>
          <a:p>
            <a:endParaRPr lang="nl-NL"/>
          </a:p>
        </p:txBody>
      </p:sp>
      <p:sp>
        <p:nvSpPr>
          <p:cNvPr id="5" name="Tijdelijke aanduiding voor tekst 4">
            <a:extLst>
              <a:ext uri="{FF2B5EF4-FFF2-40B4-BE49-F238E27FC236}">
                <a16:creationId xmlns:a16="http://schemas.microsoft.com/office/drawing/2014/main" id="{68C80981-3E74-9348-AECD-B34F0D25E38B}"/>
              </a:ext>
            </a:extLst>
          </p:cNvPr>
          <p:cNvSpPr>
            <a:spLocks noGrp="1"/>
          </p:cNvSpPr>
          <p:nvPr>
            <p:ph type="body" sz="quarter" idx="18"/>
          </p:nvPr>
        </p:nvSpPr>
        <p:spPr/>
        <p:txBody>
          <a:bodyPr/>
          <a:lstStyle/>
          <a:p>
            <a:endParaRPr lang="nl-NL"/>
          </a:p>
        </p:txBody>
      </p:sp>
      <p:sp>
        <p:nvSpPr>
          <p:cNvPr id="6" name="Tijdelijke aanduiding voor afbeelding 5">
            <a:extLst>
              <a:ext uri="{FF2B5EF4-FFF2-40B4-BE49-F238E27FC236}">
                <a16:creationId xmlns:a16="http://schemas.microsoft.com/office/drawing/2014/main" id="{B7FBD647-EA62-D542-872C-501346CEE395}"/>
              </a:ext>
            </a:extLst>
          </p:cNvPr>
          <p:cNvSpPr>
            <a:spLocks noGrp="1"/>
          </p:cNvSpPr>
          <p:nvPr>
            <p:ph type="pic" sz="quarter" idx="19"/>
          </p:nvPr>
        </p:nvSpPr>
        <p:spPr/>
      </p:sp>
      <p:sp>
        <p:nvSpPr>
          <p:cNvPr id="7" name="Tijdelijke aanduiding voor afbeelding 6">
            <a:extLst>
              <a:ext uri="{FF2B5EF4-FFF2-40B4-BE49-F238E27FC236}">
                <a16:creationId xmlns:a16="http://schemas.microsoft.com/office/drawing/2014/main" id="{C3D267AA-61DE-5641-9931-DD76D11B96EA}"/>
              </a:ext>
            </a:extLst>
          </p:cNvPr>
          <p:cNvSpPr>
            <a:spLocks noGrp="1"/>
          </p:cNvSpPr>
          <p:nvPr>
            <p:ph type="pic" sz="quarter" idx="20"/>
          </p:nvPr>
        </p:nvSpPr>
        <p:spPr/>
      </p:sp>
      <p:sp>
        <p:nvSpPr>
          <p:cNvPr id="8" name="Tijdelijke aanduiding voor afbeelding 7">
            <a:extLst>
              <a:ext uri="{FF2B5EF4-FFF2-40B4-BE49-F238E27FC236}">
                <a16:creationId xmlns:a16="http://schemas.microsoft.com/office/drawing/2014/main" id="{DF1C44B0-0F93-E047-996F-FE0A6DCFAE83}"/>
              </a:ext>
            </a:extLst>
          </p:cNvPr>
          <p:cNvSpPr>
            <a:spLocks noGrp="1"/>
          </p:cNvSpPr>
          <p:nvPr>
            <p:ph type="pic" sz="quarter" idx="21"/>
          </p:nvPr>
        </p:nvSpPr>
        <p:spPr/>
      </p:sp>
      <p:sp>
        <p:nvSpPr>
          <p:cNvPr id="9" name="Tijdelijke aanduiding voor datum 8">
            <a:extLst>
              <a:ext uri="{FF2B5EF4-FFF2-40B4-BE49-F238E27FC236}">
                <a16:creationId xmlns:a16="http://schemas.microsoft.com/office/drawing/2014/main" id="{981B6928-5D09-DA49-9B6F-55F346A9022E}"/>
              </a:ext>
            </a:extLst>
          </p:cNvPr>
          <p:cNvSpPr>
            <a:spLocks noGrp="1"/>
          </p:cNvSpPr>
          <p:nvPr>
            <p:ph type="dt" sz="half" idx="22"/>
          </p:nvPr>
        </p:nvSpPr>
        <p:spPr/>
        <p:txBody>
          <a:bodyPr/>
          <a:lstStyle/>
          <a:p>
            <a:endParaRPr lang="nl-NL" dirty="0"/>
          </a:p>
        </p:txBody>
      </p:sp>
      <p:sp>
        <p:nvSpPr>
          <p:cNvPr id="10" name="Tijdelijke aanduiding voor voettekst 9">
            <a:extLst>
              <a:ext uri="{FF2B5EF4-FFF2-40B4-BE49-F238E27FC236}">
                <a16:creationId xmlns:a16="http://schemas.microsoft.com/office/drawing/2014/main" id="{8331F77F-FB17-EA4D-A9BB-8E25130A7952}"/>
              </a:ext>
            </a:extLst>
          </p:cNvPr>
          <p:cNvSpPr>
            <a:spLocks noGrp="1"/>
          </p:cNvSpPr>
          <p:nvPr>
            <p:ph type="ftr" sz="quarter" idx="23"/>
          </p:nvPr>
        </p:nvSpPr>
        <p:spPr/>
        <p:txBody>
          <a:bodyPr/>
          <a:lstStyle/>
          <a:p>
            <a:endParaRPr lang="nl-NL" dirty="0"/>
          </a:p>
        </p:txBody>
      </p:sp>
      <p:sp>
        <p:nvSpPr>
          <p:cNvPr id="11" name="Tijdelijke aanduiding voor dianummer 10">
            <a:extLst>
              <a:ext uri="{FF2B5EF4-FFF2-40B4-BE49-F238E27FC236}">
                <a16:creationId xmlns:a16="http://schemas.microsoft.com/office/drawing/2014/main" id="{B35C987F-A51E-FA45-8869-EB9C211D8BDC}"/>
              </a:ext>
            </a:extLst>
          </p:cNvPr>
          <p:cNvSpPr>
            <a:spLocks noGrp="1"/>
          </p:cNvSpPr>
          <p:nvPr>
            <p:ph type="sldNum" sz="quarter" idx="24"/>
          </p:nvPr>
        </p:nvSpPr>
        <p:spPr/>
        <p:txBody>
          <a:bodyPr/>
          <a:lstStyle/>
          <a:p>
            <a:fld id="{10A0A6AF-03C5-477E-939A-E28F7E7F05EA}" type="slidenum">
              <a:rPr lang="nl-NL" smtClean="0"/>
              <a:pPr/>
              <a:t>32</a:t>
            </a:fld>
            <a:endParaRPr lang="nl-NL" dirty="0"/>
          </a:p>
        </p:txBody>
      </p:sp>
    </p:spTree>
    <p:extLst>
      <p:ext uri="{BB962C8B-B14F-4D97-AF65-F5344CB8AC3E}">
        <p14:creationId xmlns:p14="http://schemas.microsoft.com/office/powerpoint/2010/main" val="4114054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2834ADE-8553-B80A-0C9E-5A106C9F3F08}"/>
              </a:ext>
            </a:extLst>
          </p:cNvPr>
          <p:cNvSpPr>
            <a:spLocks noGrp="1"/>
          </p:cNvSpPr>
          <p:nvPr>
            <p:ph idx="1"/>
          </p:nvPr>
        </p:nvSpPr>
        <p:spPr/>
        <p:txBody>
          <a:bodyPr>
            <a:normAutofit fontScale="92500" lnSpcReduction="10000"/>
          </a:bodyPr>
          <a:lstStyle/>
          <a:p>
            <a:pPr algn="l"/>
            <a:r>
              <a:rPr lang="nl-NL" b="0" i="0" dirty="0">
                <a:solidFill>
                  <a:srgbClr val="000000"/>
                </a:solidFill>
                <a:effectLst/>
                <a:latin typeface="RO Sans"/>
              </a:rPr>
              <a:t>Ga je op inspectie in de landbouw, bouwnijverheid en industrie of bij dienstverlenende beroepen ben dan extra alert. </a:t>
            </a:r>
          </a:p>
          <a:p>
            <a:pPr algn="l"/>
            <a:r>
              <a:rPr lang="nl-NL" dirty="0">
                <a:solidFill>
                  <a:srgbClr val="000000"/>
                </a:solidFill>
                <a:latin typeface="RO Sans"/>
              </a:rPr>
              <a:t>Dus ook bij inspecties bij </a:t>
            </a:r>
            <a:r>
              <a:rPr lang="nl-NL" b="0" i="0" dirty="0">
                <a:solidFill>
                  <a:srgbClr val="000000"/>
                </a:solidFill>
                <a:effectLst/>
                <a:latin typeface="RO Sans"/>
              </a:rPr>
              <a:t>bakkers, hoveniers, mijnwerkers, bouwvakkers, arbeiders in de staal- en glasindustrie, brandweerlieden, politieagenten en wegwerkers is warmte een risico.</a:t>
            </a:r>
          </a:p>
          <a:p>
            <a:pPr algn="l"/>
            <a:r>
              <a:rPr lang="nl-NL" b="0" i="0" dirty="0">
                <a:solidFill>
                  <a:srgbClr val="000000"/>
                </a:solidFill>
                <a:effectLst/>
                <a:latin typeface="RO Sans"/>
              </a:rPr>
              <a:t>Biologisch gezien hebben vrouwen sneller last van warmte dan mannen. </a:t>
            </a:r>
          </a:p>
          <a:p>
            <a:pPr algn="l"/>
            <a:endParaRPr lang="nl-NL" b="0" i="0" dirty="0">
              <a:solidFill>
                <a:srgbClr val="000000"/>
              </a:solidFill>
              <a:effectLst/>
              <a:latin typeface="RO Sans"/>
            </a:endParaRPr>
          </a:p>
          <a:p>
            <a:pPr algn="l"/>
            <a:r>
              <a:rPr lang="nl-NL" b="0" i="0" dirty="0">
                <a:solidFill>
                  <a:srgbClr val="000000"/>
                </a:solidFill>
                <a:effectLst/>
                <a:latin typeface="RO Sans"/>
              </a:rPr>
              <a:t>Daarnaast kunnen voor de volgende collega’s  warme omstandigheden nog schadelijker zijn: </a:t>
            </a:r>
          </a:p>
          <a:p>
            <a:pPr lvl="1">
              <a:buFont typeface="Arial" panose="020B0604020202020204" pitchFamily="34" charset="0"/>
              <a:buChar char="•"/>
            </a:pPr>
            <a:r>
              <a:rPr lang="nl-NL" b="0" i="0" dirty="0">
                <a:solidFill>
                  <a:srgbClr val="000000"/>
                </a:solidFill>
                <a:effectLst/>
                <a:latin typeface="RO Sans"/>
              </a:rPr>
              <a:t>Zwangere werknemers</a:t>
            </a:r>
          </a:p>
          <a:p>
            <a:pPr lvl="1">
              <a:buFont typeface="Arial" panose="020B0604020202020204" pitchFamily="34" charset="0"/>
              <a:buChar char="•"/>
            </a:pPr>
            <a:r>
              <a:rPr lang="nl-NL" b="0" i="0" dirty="0">
                <a:solidFill>
                  <a:srgbClr val="000000"/>
                </a:solidFill>
                <a:effectLst/>
                <a:latin typeface="RO Sans"/>
              </a:rPr>
              <a:t>Werknemers met een slechte conditie</a:t>
            </a:r>
          </a:p>
          <a:p>
            <a:pPr lvl="1">
              <a:buFont typeface="Arial" panose="020B0604020202020204" pitchFamily="34" charset="0"/>
              <a:buChar char="•"/>
            </a:pPr>
            <a:r>
              <a:rPr lang="nl-NL" b="0" i="0" dirty="0">
                <a:solidFill>
                  <a:srgbClr val="000000"/>
                </a:solidFill>
                <a:effectLst/>
                <a:latin typeface="RO Sans"/>
              </a:rPr>
              <a:t>Werknemers met een </a:t>
            </a:r>
            <a:r>
              <a:rPr lang="nl-NL" b="0" i="0" u="sng" dirty="0">
                <a:solidFill>
                  <a:srgbClr val="000000"/>
                </a:solidFill>
                <a:effectLst/>
                <a:latin typeface="RO Sans"/>
              </a:rPr>
              <a:t>te</a:t>
            </a:r>
            <a:r>
              <a:rPr lang="nl-NL" b="0" i="0" dirty="0">
                <a:solidFill>
                  <a:srgbClr val="000000"/>
                </a:solidFill>
                <a:effectLst/>
                <a:latin typeface="RO Sans"/>
              </a:rPr>
              <a:t> laag BMI</a:t>
            </a:r>
          </a:p>
          <a:p>
            <a:pPr lvl="1">
              <a:buFont typeface="Arial" panose="020B0604020202020204" pitchFamily="34" charset="0"/>
              <a:buChar char="•"/>
            </a:pPr>
            <a:r>
              <a:rPr lang="nl-NL" b="0" i="0" dirty="0">
                <a:solidFill>
                  <a:srgbClr val="000000"/>
                </a:solidFill>
                <a:effectLst/>
                <a:latin typeface="RO Sans"/>
              </a:rPr>
              <a:t>Werknemers met een hoog vetgehalte</a:t>
            </a:r>
          </a:p>
          <a:p>
            <a:pPr lvl="1">
              <a:buFont typeface="Arial" panose="020B0604020202020204" pitchFamily="34" charset="0"/>
              <a:buChar char="•"/>
            </a:pPr>
            <a:r>
              <a:rPr lang="nl-NL" b="0" i="0" dirty="0">
                <a:solidFill>
                  <a:srgbClr val="000000"/>
                </a:solidFill>
                <a:effectLst/>
                <a:latin typeface="RO Sans"/>
              </a:rPr>
              <a:t>Werknemers met hart- en vaatziekten</a:t>
            </a:r>
          </a:p>
          <a:p>
            <a:pPr lvl="1">
              <a:buFont typeface="Arial" panose="020B0604020202020204" pitchFamily="34" charset="0"/>
              <a:buChar char="•"/>
            </a:pPr>
            <a:r>
              <a:rPr lang="nl-NL" b="0" i="0" dirty="0">
                <a:solidFill>
                  <a:srgbClr val="000000"/>
                </a:solidFill>
                <a:effectLst/>
                <a:latin typeface="RO Sans"/>
              </a:rPr>
              <a:t>Werknemers die geneesmiddelen gebruiken</a:t>
            </a:r>
          </a:p>
          <a:p>
            <a:endParaRPr lang="nl-NL" dirty="0"/>
          </a:p>
        </p:txBody>
      </p:sp>
      <p:sp>
        <p:nvSpPr>
          <p:cNvPr id="3" name="Titel 2">
            <a:extLst>
              <a:ext uri="{FF2B5EF4-FFF2-40B4-BE49-F238E27FC236}">
                <a16:creationId xmlns:a16="http://schemas.microsoft.com/office/drawing/2014/main" id="{AE48B1C6-D8AA-E7A5-53F1-A71352D7EEFC}"/>
              </a:ext>
            </a:extLst>
          </p:cNvPr>
          <p:cNvSpPr>
            <a:spLocks noGrp="1"/>
          </p:cNvSpPr>
          <p:nvPr>
            <p:ph type="title"/>
          </p:nvPr>
        </p:nvSpPr>
        <p:spPr/>
        <p:txBody>
          <a:bodyPr/>
          <a:lstStyle/>
          <a:p>
            <a:r>
              <a:rPr lang="nl-NL" dirty="0"/>
              <a:t>Wanneer extra alert zijn?</a:t>
            </a:r>
          </a:p>
        </p:txBody>
      </p:sp>
      <p:sp>
        <p:nvSpPr>
          <p:cNvPr id="4" name="Tijdelijke aanduiding voor datum 3">
            <a:extLst>
              <a:ext uri="{FF2B5EF4-FFF2-40B4-BE49-F238E27FC236}">
                <a16:creationId xmlns:a16="http://schemas.microsoft.com/office/drawing/2014/main" id="{50BBFC6C-3802-DEDD-C5AC-E06277D8765C}"/>
              </a:ext>
            </a:extLst>
          </p:cNvPr>
          <p:cNvSpPr>
            <a:spLocks noGrp="1"/>
          </p:cNvSpPr>
          <p:nvPr>
            <p:ph type="dt" sz="half" idx="10"/>
          </p:nvPr>
        </p:nvSpPr>
        <p:spPr/>
        <p:txBody>
          <a:bodyPr/>
          <a:lstStyle/>
          <a:p>
            <a:endParaRPr lang="nl-NL" dirty="0"/>
          </a:p>
        </p:txBody>
      </p:sp>
      <p:sp>
        <p:nvSpPr>
          <p:cNvPr id="5" name="Tijdelijke aanduiding voor voettekst 4">
            <a:extLst>
              <a:ext uri="{FF2B5EF4-FFF2-40B4-BE49-F238E27FC236}">
                <a16:creationId xmlns:a16="http://schemas.microsoft.com/office/drawing/2014/main" id="{26F3806B-A893-6ADD-A547-0F58A239EB6E}"/>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070290BD-7623-BD68-B1AD-001CB865F973}"/>
              </a:ext>
            </a:extLst>
          </p:cNvPr>
          <p:cNvSpPr>
            <a:spLocks noGrp="1"/>
          </p:cNvSpPr>
          <p:nvPr>
            <p:ph type="sldNum" sz="quarter" idx="12"/>
          </p:nvPr>
        </p:nvSpPr>
        <p:spPr/>
        <p:txBody>
          <a:bodyPr/>
          <a:lstStyle/>
          <a:p>
            <a:fld id="{10A0A6AF-03C5-477E-939A-E28F7E7F05EA}" type="slidenum">
              <a:rPr lang="nl-NL" smtClean="0"/>
              <a:pPr/>
              <a:t>4</a:t>
            </a:fld>
            <a:endParaRPr lang="nl-NL" dirty="0"/>
          </a:p>
        </p:txBody>
      </p:sp>
    </p:spTree>
    <p:extLst>
      <p:ext uri="{BB962C8B-B14F-4D97-AF65-F5344CB8AC3E}">
        <p14:creationId xmlns:p14="http://schemas.microsoft.com/office/powerpoint/2010/main" val="759283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53536EB9-5A51-2F82-205A-64E2C9B1235E}"/>
              </a:ext>
            </a:extLst>
          </p:cNvPr>
          <p:cNvSpPr>
            <a:spLocks noGrp="1"/>
          </p:cNvSpPr>
          <p:nvPr>
            <p:ph idx="1"/>
          </p:nvPr>
        </p:nvSpPr>
        <p:spPr/>
        <p:txBody>
          <a:bodyPr numCol="1">
            <a:normAutofit fontScale="92500" lnSpcReduction="10000"/>
          </a:bodyPr>
          <a:lstStyle/>
          <a:p>
            <a:r>
              <a:rPr lang="nl-NL" b="0" i="0" dirty="0">
                <a:solidFill>
                  <a:srgbClr val="000000"/>
                </a:solidFill>
                <a:effectLst/>
                <a:latin typeface="RO Sans"/>
              </a:rPr>
              <a:t>Het Arbobesluit (artikel 6.1) bepaalt dat de temperatuur op de werkplek niet nadelig mag zijn voor de gezondheid van de werknemer. </a:t>
            </a:r>
          </a:p>
          <a:p>
            <a:r>
              <a:rPr lang="nl-NL" dirty="0">
                <a:solidFill>
                  <a:srgbClr val="000000"/>
                </a:solidFill>
                <a:latin typeface="RO Sans"/>
              </a:rPr>
              <a:t>Er staan geen </a:t>
            </a:r>
            <a:r>
              <a:rPr lang="nl-NL" b="0" i="0" dirty="0">
                <a:solidFill>
                  <a:srgbClr val="000000"/>
                </a:solidFill>
                <a:effectLst/>
                <a:latin typeface="RO Sans"/>
              </a:rPr>
              <a:t>specifieke temperaturen genoemd. Wel moet de werkgever de gezondheidsklachten en -schade te voorkomen. </a:t>
            </a:r>
          </a:p>
          <a:p>
            <a:pPr algn="l"/>
            <a:r>
              <a:rPr lang="nl-NL" b="1" i="0" dirty="0">
                <a:solidFill>
                  <a:srgbClr val="1A1A1A"/>
                </a:solidFill>
                <a:effectLst/>
                <a:latin typeface="Neo Sans W01 Bold"/>
              </a:rPr>
              <a:t>Mag ik werk weigeren? </a:t>
            </a:r>
          </a:p>
          <a:p>
            <a:pPr algn="l"/>
            <a:r>
              <a:rPr lang="nl-NL" b="0" i="0" dirty="0">
                <a:solidFill>
                  <a:srgbClr val="58595B"/>
                </a:solidFill>
                <a:effectLst/>
                <a:latin typeface="-apple-system"/>
              </a:rPr>
              <a:t>Vaak is werken in extreme warmte heel vervelend, maar niet direct gevaarlijk. Je mag volgens de wet niet zomaar werk weigeren. Wel moeten jij en je werkgever maatregelen nemen, zodat jij je werk veilig kunt uitvoeren.</a:t>
            </a:r>
          </a:p>
          <a:p>
            <a:pPr algn="l"/>
            <a:r>
              <a:rPr lang="nl-NL" b="1" i="0" dirty="0">
                <a:solidFill>
                  <a:srgbClr val="1A1A1A"/>
                </a:solidFill>
                <a:effectLst/>
                <a:latin typeface="-apple-system"/>
              </a:rPr>
              <a:t>Let op:</a:t>
            </a:r>
            <a:r>
              <a:rPr lang="nl-NL" b="0" i="0" dirty="0">
                <a:solidFill>
                  <a:srgbClr val="58595B"/>
                </a:solidFill>
                <a:effectLst/>
                <a:latin typeface="-apple-system"/>
              </a:rPr>
              <a:t> Als je werkgever geen maatregelen treft terwijl er direct gevaar voor je gezondheid of veiligheid dreigt, mag je je werk stilleggen. Dat staat in artikel 29 van de Arbowet. Loop  je ondanks de maatregelen die wij nemen tegen dit punt aan neem dan contact op met interne arbozorg en je leidinggevende(n). </a:t>
            </a:r>
          </a:p>
          <a:p>
            <a:endParaRPr lang="nl-NL" b="0" i="0" dirty="0">
              <a:solidFill>
                <a:srgbClr val="000000"/>
              </a:solidFill>
              <a:effectLst/>
              <a:latin typeface="RO Sans"/>
            </a:endParaRPr>
          </a:p>
          <a:p>
            <a:endParaRPr lang="nl-NL" dirty="0"/>
          </a:p>
        </p:txBody>
      </p:sp>
      <p:sp>
        <p:nvSpPr>
          <p:cNvPr id="3" name="Titel 2">
            <a:extLst>
              <a:ext uri="{FF2B5EF4-FFF2-40B4-BE49-F238E27FC236}">
                <a16:creationId xmlns:a16="http://schemas.microsoft.com/office/drawing/2014/main" id="{4EA8413B-810F-08FD-EA56-CB3DE429E79D}"/>
              </a:ext>
            </a:extLst>
          </p:cNvPr>
          <p:cNvSpPr>
            <a:spLocks noGrp="1"/>
          </p:cNvSpPr>
          <p:nvPr>
            <p:ph type="title"/>
          </p:nvPr>
        </p:nvSpPr>
        <p:spPr/>
        <p:txBody>
          <a:bodyPr/>
          <a:lstStyle/>
          <a:p>
            <a:r>
              <a:rPr lang="nl-NL" dirty="0"/>
              <a:t>Wetgeving	</a:t>
            </a:r>
          </a:p>
        </p:txBody>
      </p:sp>
      <p:sp>
        <p:nvSpPr>
          <p:cNvPr id="4" name="Tijdelijke aanduiding voor datum 3">
            <a:extLst>
              <a:ext uri="{FF2B5EF4-FFF2-40B4-BE49-F238E27FC236}">
                <a16:creationId xmlns:a16="http://schemas.microsoft.com/office/drawing/2014/main" id="{E0C6F1F9-7733-E2CB-150A-A97921B5BE23}"/>
              </a:ext>
            </a:extLst>
          </p:cNvPr>
          <p:cNvSpPr>
            <a:spLocks noGrp="1"/>
          </p:cNvSpPr>
          <p:nvPr>
            <p:ph type="dt" sz="half" idx="10"/>
          </p:nvPr>
        </p:nvSpPr>
        <p:spPr/>
        <p:txBody>
          <a:bodyPr/>
          <a:lstStyle/>
          <a:p>
            <a:endParaRPr lang="nl-NL" dirty="0"/>
          </a:p>
        </p:txBody>
      </p:sp>
      <p:sp>
        <p:nvSpPr>
          <p:cNvPr id="5" name="Tijdelijke aanduiding voor voettekst 4">
            <a:extLst>
              <a:ext uri="{FF2B5EF4-FFF2-40B4-BE49-F238E27FC236}">
                <a16:creationId xmlns:a16="http://schemas.microsoft.com/office/drawing/2014/main" id="{34B42B1A-099C-5FE3-C3A2-5405EEBF01FF}"/>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45EEE4B9-D0E4-181A-6D2B-99178EA6F280}"/>
              </a:ext>
            </a:extLst>
          </p:cNvPr>
          <p:cNvSpPr>
            <a:spLocks noGrp="1"/>
          </p:cNvSpPr>
          <p:nvPr>
            <p:ph type="sldNum" sz="quarter" idx="12"/>
          </p:nvPr>
        </p:nvSpPr>
        <p:spPr/>
        <p:txBody>
          <a:bodyPr/>
          <a:lstStyle/>
          <a:p>
            <a:fld id="{10A0A6AF-03C5-477E-939A-E28F7E7F05EA}" type="slidenum">
              <a:rPr lang="nl-NL" smtClean="0"/>
              <a:pPr/>
              <a:t>5</a:t>
            </a:fld>
            <a:endParaRPr lang="nl-NL" dirty="0"/>
          </a:p>
        </p:txBody>
      </p:sp>
    </p:spTree>
    <p:extLst>
      <p:ext uri="{BB962C8B-B14F-4D97-AF65-F5344CB8AC3E}">
        <p14:creationId xmlns:p14="http://schemas.microsoft.com/office/powerpoint/2010/main" val="3432428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8861F9AB-7831-DC35-F039-F5080D59EE0F}"/>
              </a:ext>
            </a:extLst>
          </p:cNvPr>
          <p:cNvSpPr>
            <a:spLocks noGrp="1"/>
          </p:cNvSpPr>
          <p:nvPr>
            <p:ph idx="1"/>
          </p:nvPr>
        </p:nvSpPr>
        <p:spPr>
          <a:xfrm>
            <a:off x="634206" y="1752275"/>
            <a:ext cx="10923588" cy="3931928"/>
          </a:xfrm>
        </p:spPr>
        <p:txBody>
          <a:bodyPr numCol="1">
            <a:noAutofit/>
          </a:bodyPr>
          <a:lstStyle/>
          <a:p>
            <a:pPr marL="0" indent="0" algn="l">
              <a:buNone/>
            </a:pPr>
            <a:r>
              <a:rPr lang="nl-NL" sz="1800" dirty="0">
                <a:latin typeface="+mj-lt"/>
              </a:rPr>
              <a:t>Als inspecteur is werken bij hoge temperaturen soms onderdeel van de werkzaamheden. Welke maatregelen treffen we dan?</a:t>
            </a:r>
          </a:p>
          <a:p>
            <a:pPr marL="0" indent="0" algn="l">
              <a:buNone/>
            </a:pPr>
            <a:r>
              <a:rPr lang="nl-NL" sz="1800" dirty="0">
                <a:solidFill>
                  <a:srgbClr val="000000"/>
                </a:solidFill>
                <a:latin typeface="+mj-lt"/>
              </a:rPr>
              <a:t>1. Nagaan </a:t>
            </a:r>
            <a:r>
              <a:rPr lang="nl-NL" sz="1800" b="0" i="0" dirty="0">
                <a:solidFill>
                  <a:srgbClr val="000000"/>
                </a:solidFill>
                <a:effectLst/>
                <a:latin typeface="+mj-lt"/>
              </a:rPr>
              <a:t>of werken in de warmte wel noodzakelijk is  </a:t>
            </a:r>
          </a:p>
          <a:p>
            <a:pPr marL="0" indent="0" algn="l">
              <a:buNone/>
            </a:pPr>
            <a:r>
              <a:rPr lang="nl-NL" sz="1800" i="1" dirty="0">
                <a:solidFill>
                  <a:srgbClr val="000000"/>
                </a:solidFill>
                <a:latin typeface="+mj-lt"/>
              </a:rPr>
              <a:t>	V</a:t>
            </a:r>
            <a:r>
              <a:rPr lang="nl-NL" sz="1800" b="0" i="1" dirty="0">
                <a:solidFill>
                  <a:srgbClr val="000000"/>
                </a:solidFill>
                <a:effectLst/>
                <a:latin typeface="+mj-lt"/>
              </a:rPr>
              <a:t>oer de LMRA uit </a:t>
            </a:r>
            <a:r>
              <a:rPr lang="nl-NL" sz="1800" i="1" dirty="0">
                <a:latin typeface="+mj-lt"/>
                <a:hlinkClick r:id="rId3"/>
              </a:rPr>
              <a:t>Opleiding - Fysische factoren (rijksweb.nl)</a:t>
            </a:r>
            <a:r>
              <a:rPr lang="nl-NL" sz="1800" i="1" dirty="0">
                <a:latin typeface="+mj-lt"/>
              </a:rPr>
              <a:t> </a:t>
            </a:r>
            <a:r>
              <a:rPr lang="nl-NL" sz="1800" b="0" i="1" dirty="0">
                <a:solidFill>
                  <a:srgbClr val="000000"/>
                </a:solidFill>
                <a:effectLst/>
                <a:latin typeface="+mj-lt"/>
              </a:rPr>
              <a:t>kan een inspectie op 	een later moment?  Dit is  het uitgangspunt in de RIE. </a:t>
            </a:r>
            <a:endParaRPr lang="nl-NL" sz="1800" i="1" dirty="0">
              <a:solidFill>
                <a:srgbClr val="000000"/>
              </a:solidFill>
              <a:latin typeface="+mj-lt"/>
            </a:endParaRPr>
          </a:p>
          <a:p>
            <a:pPr marL="0" indent="0" algn="l">
              <a:buNone/>
            </a:pPr>
            <a:r>
              <a:rPr lang="nl-NL" sz="1800" dirty="0">
                <a:solidFill>
                  <a:srgbClr val="000000"/>
                </a:solidFill>
                <a:latin typeface="+mj-lt"/>
              </a:rPr>
              <a:t>2.  </a:t>
            </a:r>
            <a:r>
              <a:rPr lang="nl-NL" sz="1800" b="0" i="0" dirty="0">
                <a:solidFill>
                  <a:srgbClr val="000000"/>
                </a:solidFill>
                <a:effectLst/>
                <a:latin typeface="+mj-lt"/>
              </a:rPr>
              <a:t>Kan de duur van de werkzaamheden </a:t>
            </a:r>
            <a:r>
              <a:rPr lang="nl-NL" sz="1800" dirty="0">
                <a:solidFill>
                  <a:srgbClr val="000000"/>
                </a:solidFill>
                <a:latin typeface="+mj-lt"/>
              </a:rPr>
              <a:t>v</a:t>
            </a:r>
            <a:r>
              <a:rPr lang="nl-NL" sz="1800" b="0" i="0" dirty="0">
                <a:solidFill>
                  <a:srgbClr val="000000"/>
                </a:solidFill>
                <a:effectLst/>
                <a:latin typeface="+mj-lt"/>
              </a:rPr>
              <a:t>erkort worden?</a:t>
            </a:r>
          </a:p>
          <a:p>
            <a:pPr marL="0" indent="0">
              <a:buNone/>
            </a:pPr>
            <a:r>
              <a:rPr lang="nl-NL" sz="1800" b="0" i="1" dirty="0">
                <a:solidFill>
                  <a:srgbClr val="000000"/>
                </a:solidFill>
                <a:effectLst/>
                <a:latin typeface="+mj-lt"/>
              </a:rPr>
              <a:t>	Welke activiteiten moeten noodzakelijk en welke kunnen op een andere locatie of 	ander tijdstip?</a:t>
            </a:r>
          </a:p>
          <a:p>
            <a:pPr marL="0" indent="0">
              <a:buNone/>
            </a:pPr>
            <a:r>
              <a:rPr lang="nl-NL" sz="1800" dirty="0">
                <a:solidFill>
                  <a:srgbClr val="000000"/>
                </a:solidFill>
                <a:latin typeface="+mj-lt"/>
              </a:rPr>
              <a:t>3.  W</a:t>
            </a:r>
            <a:r>
              <a:rPr lang="nl-NL" sz="1800" b="0" i="0" dirty="0">
                <a:solidFill>
                  <a:srgbClr val="000000"/>
                </a:solidFill>
                <a:effectLst/>
                <a:latin typeface="+mj-lt"/>
              </a:rPr>
              <a:t>erkzaamheden afwisselen met werk op een koelere plek </a:t>
            </a:r>
          </a:p>
          <a:p>
            <a:pPr marL="0" indent="0">
              <a:buNone/>
            </a:pPr>
            <a:r>
              <a:rPr lang="nl-NL" sz="1800" b="0" i="1" dirty="0">
                <a:solidFill>
                  <a:srgbClr val="000000"/>
                </a:solidFill>
                <a:effectLst/>
                <a:latin typeface="+mj-lt"/>
              </a:rPr>
              <a:t>	Onderzoek  </a:t>
            </a:r>
            <a:r>
              <a:rPr lang="nl-NL" sz="1800" i="1" dirty="0">
                <a:solidFill>
                  <a:srgbClr val="000000"/>
                </a:solidFill>
                <a:latin typeface="+mj-lt"/>
              </a:rPr>
              <a:t>(preventief) </a:t>
            </a:r>
            <a:r>
              <a:rPr lang="nl-NL" sz="1800" b="0" i="1" dirty="0">
                <a:solidFill>
                  <a:srgbClr val="000000"/>
                </a:solidFill>
                <a:effectLst/>
                <a:latin typeface="+mj-lt"/>
              </a:rPr>
              <a:t>uitwijk mogelijkheid naar een ruimte met bijvoorbeeld een 	airco</a:t>
            </a:r>
          </a:p>
          <a:p>
            <a:pPr marL="0" indent="0" algn="l">
              <a:buNone/>
            </a:pPr>
            <a:r>
              <a:rPr lang="nl-NL" sz="1800" dirty="0">
                <a:solidFill>
                  <a:srgbClr val="000000"/>
                </a:solidFill>
                <a:latin typeface="+mj-lt"/>
              </a:rPr>
              <a:t>4. Ga goed voorbereid op pad en zorg voor voldoende k</a:t>
            </a:r>
            <a:r>
              <a:rPr lang="nl-NL" sz="1800" b="0" i="0" dirty="0">
                <a:solidFill>
                  <a:srgbClr val="000000"/>
                </a:solidFill>
                <a:effectLst/>
                <a:latin typeface="+mj-lt"/>
              </a:rPr>
              <a:t>oele </a:t>
            </a:r>
            <a:r>
              <a:rPr lang="nl-NL" sz="1800" b="0" i="0" dirty="0">
                <a:effectLst/>
                <a:latin typeface="+mj-lt"/>
              </a:rPr>
              <a:t>dranken (water en sportdrank(</a:t>
            </a:r>
          </a:p>
          <a:p>
            <a:pPr marL="0" indent="0" algn="l">
              <a:buNone/>
            </a:pPr>
            <a:r>
              <a:rPr lang="nl-NL" sz="1800" dirty="0">
                <a:latin typeface="+mj-lt"/>
              </a:rPr>
              <a:t>5. Persoonlijke beschermingsmiddelen</a:t>
            </a:r>
            <a:r>
              <a:rPr lang="nl-NL" sz="1800" b="0" i="0" dirty="0">
                <a:effectLst/>
                <a:latin typeface="+mj-lt"/>
              </a:rPr>
              <a:t> gebruiken</a:t>
            </a:r>
            <a:r>
              <a:rPr lang="nl-NL" sz="1800" b="0" i="0" dirty="0">
                <a:solidFill>
                  <a:srgbClr val="000000"/>
                </a:solidFill>
                <a:effectLst/>
                <a:latin typeface="+mj-lt"/>
              </a:rPr>
              <a:t>.</a:t>
            </a:r>
          </a:p>
          <a:p>
            <a:pPr marL="0" indent="0">
              <a:buNone/>
            </a:pPr>
            <a:endParaRPr lang="nl-NL" sz="1800" dirty="0">
              <a:latin typeface="+mj-lt"/>
            </a:endParaRPr>
          </a:p>
        </p:txBody>
      </p:sp>
      <p:sp>
        <p:nvSpPr>
          <p:cNvPr id="3" name="Titel 2">
            <a:extLst>
              <a:ext uri="{FF2B5EF4-FFF2-40B4-BE49-F238E27FC236}">
                <a16:creationId xmlns:a16="http://schemas.microsoft.com/office/drawing/2014/main" id="{33A2EBFB-E1F6-AD32-0001-C0194E285A49}"/>
              </a:ext>
            </a:extLst>
          </p:cNvPr>
          <p:cNvSpPr>
            <a:spLocks noGrp="1"/>
          </p:cNvSpPr>
          <p:nvPr>
            <p:ph type="title"/>
          </p:nvPr>
        </p:nvSpPr>
        <p:spPr>
          <a:xfrm>
            <a:off x="635000" y="706377"/>
            <a:ext cx="10923588" cy="948047"/>
          </a:xfrm>
        </p:spPr>
        <p:txBody>
          <a:bodyPr>
            <a:normAutofit/>
          </a:bodyPr>
          <a:lstStyle/>
          <a:p>
            <a:r>
              <a:rPr lang="nl-NL" dirty="0"/>
              <a:t>Maatregelen NLA</a:t>
            </a:r>
          </a:p>
        </p:txBody>
      </p:sp>
      <p:sp>
        <p:nvSpPr>
          <p:cNvPr id="4" name="Tijdelijke aanduiding voor datum 3">
            <a:extLst>
              <a:ext uri="{FF2B5EF4-FFF2-40B4-BE49-F238E27FC236}">
                <a16:creationId xmlns:a16="http://schemas.microsoft.com/office/drawing/2014/main" id="{386EA10C-7A60-7011-DA6F-DA14230BBBE7}"/>
              </a:ext>
            </a:extLst>
          </p:cNvPr>
          <p:cNvSpPr>
            <a:spLocks noGrp="1"/>
          </p:cNvSpPr>
          <p:nvPr>
            <p:ph type="dt" sz="half" idx="10"/>
          </p:nvPr>
        </p:nvSpPr>
        <p:spPr/>
        <p:txBody>
          <a:bodyPr/>
          <a:lstStyle/>
          <a:p>
            <a:endParaRPr lang="nl-NL" dirty="0"/>
          </a:p>
        </p:txBody>
      </p:sp>
      <p:sp>
        <p:nvSpPr>
          <p:cNvPr id="5" name="Tijdelijke aanduiding voor voettekst 4">
            <a:extLst>
              <a:ext uri="{FF2B5EF4-FFF2-40B4-BE49-F238E27FC236}">
                <a16:creationId xmlns:a16="http://schemas.microsoft.com/office/drawing/2014/main" id="{F5A627FA-C1AF-9020-CE22-CFCB3201C064}"/>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49919946-6516-3F5E-4CF8-A253569AD1F3}"/>
              </a:ext>
            </a:extLst>
          </p:cNvPr>
          <p:cNvSpPr>
            <a:spLocks noGrp="1"/>
          </p:cNvSpPr>
          <p:nvPr>
            <p:ph type="sldNum" sz="quarter" idx="12"/>
          </p:nvPr>
        </p:nvSpPr>
        <p:spPr/>
        <p:txBody>
          <a:bodyPr/>
          <a:lstStyle/>
          <a:p>
            <a:fld id="{10A0A6AF-03C5-477E-939A-E28F7E7F05EA}" type="slidenum">
              <a:rPr lang="nl-NL" smtClean="0"/>
              <a:pPr/>
              <a:t>6</a:t>
            </a:fld>
            <a:endParaRPr lang="nl-NL" dirty="0"/>
          </a:p>
        </p:txBody>
      </p:sp>
    </p:spTree>
    <p:extLst>
      <p:ext uri="{BB962C8B-B14F-4D97-AF65-F5344CB8AC3E}">
        <p14:creationId xmlns:p14="http://schemas.microsoft.com/office/powerpoint/2010/main" val="2140032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E27377A0-A2E0-DF0D-8EC2-42CBC05F3CA2}"/>
              </a:ext>
            </a:extLst>
          </p:cNvPr>
          <p:cNvSpPr>
            <a:spLocks noGrp="1"/>
          </p:cNvSpPr>
          <p:nvPr>
            <p:ph idx="1"/>
          </p:nvPr>
        </p:nvSpPr>
        <p:spPr/>
        <p:txBody>
          <a:bodyPr numCol="1">
            <a:normAutofit fontScale="92500" lnSpcReduction="20000"/>
          </a:bodyPr>
          <a:lstStyle/>
          <a:p>
            <a:r>
              <a:rPr lang="nl-NL" dirty="0">
                <a:solidFill>
                  <a:schemeClr val="tx2"/>
                </a:solidFill>
                <a:hlinkClick r:id="rId3">
                  <a:extLst>
                    <a:ext uri="{A12FA001-AC4F-418D-AE19-62706E023703}">
                      <ahyp:hlinkClr xmlns:ahyp="http://schemas.microsoft.com/office/drawing/2018/hyperlinkcolor" val="tx"/>
                    </a:ext>
                  </a:extLst>
                </a:hlinkClick>
              </a:rPr>
              <a:t>Buiten werken: zon en huid | Arboportaal</a:t>
            </a:r>
            <a:r>
              <a:rPr lang="nl-NL" dirty="0">
                <a:solidFill>
                  <a:schemeClr val="tx2"/>
                </a:solidFill>
              </a:rPr>
              <a:t> </a:t>
            </a:r>
          </a:p>
          <a:p>
            <a:pPr marL="0" indent="0">
              <a:buNone/>
            </a:pPr>
            <a:r>
              <a:rPr lang="nl-NL" b="0" i="0" dirty="0">
                <a:solidFill>
                  <a:srgbClr val="000000"/>
                </a:solidFill>
                <a:effectLst/>
                <a:latin typeface="RO Sans"/>
              </a:rPr>
              <a:t>Preventie is belangrijk want:</a:t>
            </a:r>
          </a:p>
          <a:p>
            <a:pPr marL="0" indent="0">
              <a:buNone/>
            </a:pPr>
            <a:r>
              <a:rPr lang="nl-NL" b="0" i="0" dirty="0">
                <a:solidFill>
                  <a:srgbClr val="000000"/>
                </a:solidFill>
                <a:effectLst/>
                <a:latin typeface="RO Sans"/>
              </a:rPr>
              <a:t>Buitenwerkers: 3 x hogere UV dosis / jaar dan </a:t>
            </a:r>
            <a:r>
              <a:rPr lang="nl-NL" b="0" i="0" dirty="0" err="1">
                <a:solidFill>
                  <a:srgbClr val="000000"/>
                </a:solidFill>
                <a:effectLst/>
                <a:latin typeface="RO Sans"/>
              </a:rPr>
              <a:t>binnenwerkers</a:t>
            </a:r>
            <a:endParaRPr lang="nl-NL" b="0" i="0" dirty="0">
              <a:solidFill>
                <a:srgbClr val="000000"/>
              </a:solidFill>
              <a:effectLst/>
              <a:latin typeface="RO Sans"/>
            </a:endParaRPr>
          </a:p>
          <a:p>
            <a:pPr marL="0" indent="0">
              <a:buNone/>
            </a:pPr>
            <a:r>
              <a:rPr lang="nl-NL" b="0" i="0" dirty="0">
                <a:solidFill>
                  <a:srgbClr val="000000"/>
                </a:solidFill>
                <a:effectLst/>
                <a:latin typeface="RO Sans"/>
              </a:rPr>
              <a:t>Dat leidt tot  5x meer kans om bepaalde soorten (vooral niet-melanoom) huidkanker te krijgen dan mensen die binnen werken.</a:t>
            </a:r>
          </a:p>
          <a:p>
            <a:pPr marL="0" indent="0">
              <a:buNone/>
            </a:pPr>
            <a:r>
              <a:rPr lang="nl-NL" b="0" i="0" dirty="0">
                <a:solidFill>
                  <a:srgbClr val="000000"/>
                </a:solidFill>
                <a:effectLst/>
                <a:latin typeface="RO Sans"/>
              </a:rPr>
              <a:t>Preventie:</a:t>
            </a:r>
          </a:p>
          <a:p>
            <a:pPr marL="0" indent="0">
              <a:buNone/>
            </a:pPr>
            <a:r>
              <a:rPr lang="nl-NL" b="0" i="0" dirty="0">
                <a:solidFill>
                  <a:srgbClr val="000000"/>
                </a:solidFill>
                <a:effectLst/>
                <a:latin typeface="RO Sans"/>
              </a:rPr>
              <a:t>- Vermindering van zonblootstelling </a:t>
            </a:r>
          </a:p>
          <a:p>
            <a:pPr marL="0" indent="0">
              <a:buNone/>
            </a:pPr>
            <a:r>
              <a:rPr lang="nl-NL" b="0" i="0" dirty="0">
                <a:solidFill>
                  <a:srgbClr val="000000"/>
                </a:solidFill>
                <a:effectLst/>
                <a:latin typeface="RO Sans"/>
              </a:rPr>
              <a:t>- Bescherming van </a:t>
            </a:r>
            <a:r>
              <a:rPr lang="nl-NL" b="0" i="0">
                <a:solidFill>
                  <a:srgbClr val="000000"/>
                </a:solidFill>
                <a:effectLst/>
                <a:latin typeface="RO Sans"/>
              </a:rPr>
              <a:t>de huid</a:t>
            </a:r>
            <a:endParaRPr lang="nl-NL" b="0" i="0" dirty="0">
              <a:solidFill>
                <a:srgbClr val="000000"/>
              </a:solidFill>
              <a:effectLst/>
              <a:latin typeface="RO Sans"/>
            </a:endParaRPr>
          </a:p>
          <a:p>
            <a:pPr marL="0" indent="0">
              <a:buNone/>
            </a:pPr>
            <a:r>
              <a:rPr lang="nl-NL" b="0" i="0" dirty="0">
                <a:solidFill>
                  <a:srgbClr val="000000"/>
                </a:solidFill>
                <a:effectLst/>
                <a:latin typeface="RO Sans"/>
              </a:rPr>
              <a:t>- Bewustwording over risico’s en het belang van beschermende maatregelen </a:t>
            </a:r>
          </a:p>
          <a:p>
            <a:pPr marL="0" indent="0">
              <a:buNone/>
            </a:pPr>
            <a:r>
              <a:rPr lang="nl-NL" dirty="0">
                <a:solidFill>
                  <a:srgbClr val="000000"/>
                </a:solidFill>
                <a:latin typeface="RO Sans"/>
              </a:rPr>
              <a:t>- V</a:t>
            </a:r>
            <a:r>
              <a:rPr lang="nl-NL" b="0" i="0" dirty="0">
                <a:solidFill>
                  <a:srgbClr val="000000"/>
                </a:solidFill>
                <a:effectLst/>
                <a:latin typeface="RO Sans"/>
              </a:rPr>
              <a:t>roege signalering van huidkanker door zelfonderzoek </a:t>
            </a:r>
            <a:endParaRPr lang="nl-NL" dirty="0"/>
          </a:p>
        </p:txBody>
      </p:sp>
      <p:sp>
        <p:nvSpPr>
          <p:cNvPr id="3" name="Titel 2">
            <a:extLst>
              <a:ext uri="{FF2B5EF4-FFF2-40B4-BE49-F238E27FC236}">
                <a16:creationId xmlns:a16="http://schemas.microsoft.com/office/drawing/2014/main" id="{E1CCEDCD-3F99-1D15-19FF-E0C10BA66B07}"/>
              </a:ext>
            </a:extLst>
          </p:cNvPr>
          <p:cNvSpPr>
            <a:spLocks noGrp="1"/>
          </p:cNvSpPr>
          <p:nvPr>
            <p:ph type="title"/>
          </p:nvPr>
        </p:nvSpPr>
        <p:spPr/>
        <p:txBody>
          <a:bodyPr/>
          <a:lstStyle/>
          <a:p>
            <a:r>
              <a:rPr lang="nl-NL" dirty="0"/>
              <a:t>Werken in de zon</a:t>
            </a:r>
          </a:p>
        </p:txBody>
      </p:sp>
      <p:sp>
        <p:nvSpPr>
          <p:cNvPr id="4" name="Tijdelijke aanduiding voor datum 3">
            <a:extLst>
              <a:ext uri="{FF2B5EF4-FFF2-40B4-BE49-F238E27FC236}">
                <a16:creationId xmlns:a16="http://schemas.microsoft.com/office/drawing/2014/main" id="{00722365-EF7F-22D3-A0A1-90E604576140}"/>
              </a:ext>
            </a:extLst>
          </p:cNvPr>
          <p:cNvSpPr>
            <a:spLocks noGrp="1"/>
          </p:cNvSpPr>
          <p:nvPr>
            <p:ph type="dt" sz="half" idx="10"/>
          </p:nvPr>
        </p:nvSpPr>
        <p:spPr/>
        <p:txBody>
          <a:bodyPr/>
          <a:lstStyle/>
          <a:p>
            <a:endParaRPr lang="nl-NL" dirty="0"/>
          </a:p>
        </p:txBody>
      </p:sp>
      <p:sp>
        <p:nvSpPr>
          <p:cNvPr id="5" name="Tijdelijke aanduiding voor voettekst 4">
            <a:extLst>
              <a:ext uri="{FF2B5EF4-FFF2-40B4-BE49-F238E27FC236}">
                <a16:creationId xmlns:a16="http://schemas.microsoft.com/office/drawing/2014/main" id="{A15BBEE6-D906-0589-CCE1-1CDE39E72948}"/>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9187E2F5-F53F-FE94-1CEA-F40F952EE8FE}"/>
              </a:ext>
            </a:extLst>
          </p:cNvPr>
          <p:cNvSpPr>
            <a:spLocks noGrp="1"/>
          </p:cNvSpPr>
          <p:nvPr>
            <p:ph type="sldNum" sz="quarter" idx="12"/>
          </p:nvPr>
        </p:nvSpPr>
        <p:spPr/>
        <p:txBody>
          <a:bodyPr/>
          <a:lstStyle/>
          <a:p>
            <a:fld id="{10A0A6AF-03C5-477E-939A-E28F7E7F05EA}" type="slidenum">
              <a:rPr lang="nl-NL" smtClean="0"/>
              <a:pPr/>
              <a:t>7</a:t>
            </a:fld>
            <a:endParaRPr lang="nl-NL" dirty="0"/>
          </a:p>
        </p:txBody>
      </p:sp>
    </p:spTree>
    <p:extLst>
      <p:ext uri="{BB962C8B-B14F-4D97-AF65-F5344CB8AC3E}">
        <p14:creationId xmlns:p14="http://schemas.microsoft.com/office/powerpoint/2010/main" val="2084779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86EFC221-E463-E484-7D5F-1E92B775069C}"/>
              </a:ext>
            </a:extLst>
          </p:cNvPr>
          <p:cNvSpPr>
            <a:spLocks noGrp="1"/>
          </p:cNvSpPr>
          <p:nvPr>
            <p:ph idx="1"/>
          </p:nvPr>
        </p:nvSpPr>
        <p:spPr>
          <a:xfrm>
            <a:off x="633412" y="2078109"/>
            <a:ext cx="10923588" cy="4139024"/>
          </a:xfrm>
        </p:spPr>
        <p:txBody>
          <a:bodyPr>
            <a:normAutofit fontScale="62500" lnSpcReduction="20000"/>
          </a:bodyPr>
          <a:lstStyle/>
          <a:p>
            <a:pPr marL="0" indent="0" algn="l">
              <a:buNone/>
            </a:pPr>
            <a:r>
              <a:rPr lang="nl-NL" b="1" i="0" dirty="0">
                <a:solidFill>
                  <a:srgbClr val="1A1A1A"/>
                </a:solidFill>
                <a:effectLst/>
                <a:latin typeface="Neo Sans W01 Bold"/>
              </a:rPr>
              <a:t>Tijdelijke maatregelen</a:t>
            </a:r>
          </a:p>
          <a:p>
            <a:pPr algn="l">
              <a:buFont typeface="Arial" panose="020B0604020202020204" pitchFamily="34" charset="0"/>
              <a:buChar char="•"/>
            </a:pPr>
            <a:r>
              <a:rPr lang="nl-NL" b="0" i="0" dirty="0">
                <a:solidFill>
                  <a:srgbClr val="58595B"/>
                </a:solidFill>
                <a:effectLst/>
                <a:latin typeface="-apple-system"/>
              </a:rPr>
              <a:t>Werk niet te lang achter elkaar.</a:t>
            </a:r>
          </a:p>
          <a:p>
            <a:pPr algn="l">
              <a:buFont typeface="Arial" panose="020B0604020202020204" pitchFamily="34" charset="0"/>
              <a:buChar char="•"/>
            </a:pPr>
            <a:r>
              <a:rPr lang="nl-NL" b="0" i="0" dirty="0">
                <a:solidFill>
                  <a:srgbClr val="58595B"/>
                </a:solidFill>
                <a:effectLst/>
                <a:latin typeface="-apple-system"/>
              </a:rPr>
              <a:t>Pauzeer in koele ruimtes.</a:t>
            </a:r>
          </a:p>
          <a:p>
            <a:pPr algn="l">
              <a:buFont typeface="Arial" panose="020B0604020202020204" pitchFamily="34" charset="0"/>
              <a:buChar char="•"/>
            </a:pPr>
            <a:r>
              <a:rPr lang="nl-NL" b="0" i="0" dirty="0">
                <a:solidFill>
                  <a:srgbClr val="58595B"/>
                </a:solidFill>
                <a:effectLst/>
                <a:latin typeface="-apple-system"/>
              </a:rPr>
              <a:t>Zorg voor extra ventilatie.</a:t>
            </a:r>
          </a:p>
          <a:p>
            <a:pPr algn="l">
              <a:buFont typeface="Arial" panose="020B0604020202020204" pitchFamily="34" charset="0"/>
              <a:buChar char="•"/>
            </a:pPr>
            <a:r>
              <a:rPr lang="nl-NL" b="0" i="0" dirty="0">
                <a:solidFill>
                  <a:srgbClr val="58595B"/>
                </a:solidFill>
                <a:effectLst/>
                <a:latin typeface="-apple-system"/>
              </a:rPr>
              <a:t>Drink voldoende water of sportdrank.</a:t>
            </a:r>
          </a:p>
          <a:p>
            <a:pPr algn="l">
              <a:buFont typeface="Arial" panose="020B0604020202020204" pitchFamily="34" charset="0"/>
              <a:buChar char="•"/>
            </a:pPr>
            <a:r>
              <a:rPr lang="nl-NL" b="0" i="0" dirty="0">
                <a:solidFill>
                  <a:srgbClr val="58595B"/>
                </a:solidFill>
                <a:effectLst/>
                <a:latin typeface="-apple-system"/>
              </a:rPr>
              <a:t>Schakel </a:t>
            </a:r>
            <a:r>
              <a:rPr lang="nl-NL" b="0" i="0" dirty="0" err="1">
                <a:solidFill>
                  <a:srgbClr val="58595B"/>
                </a:solidFill>
                <a:effectLst/>
                <a:latin typeface="-apple-system"/>
              </a:rPr>
              <a:t>warmteproducerende</a:t>
            </a:r>
            <a:r>
              <a:rPr lang="nl-NL" b="0" i="0" dirty="0">
                <a:solidFill>
                  <a:srgbClr val="58595B"/>
                </a:solidFill>
                <a:effectLst/>
                <a:latin typeface="-apple-system"/>
              </a:rPr>
              <a:t> apparaten uit waar dat kan.</a:t>
            </a:r>
          </a:p>
          <a:p>
            <a:pPr algn="l">
              <a:buFont typeface="Arial" panose="020B0604020202020204" pitchFamily="34" charset="0"/>
              <a:buChar char="•"/>
            </a:pPr>
            <a:r>
              <a:rPr lang="nl-NL" b="0" i="0" dirty="0">
                <a:solidFill>
                  <a:srgbClr val="58595B"/>
                </a:solidFill>
                <a:effectLst/>
                <a:latin typeface="-apple-system"/>
              </a:rPr>
              <a:t>Draag aangepaste kleding (wel afhankelijk van risico).</a:t>
            </a:r>
          </a:p>
          <a:p>
            <a:pPr algn="l">
              <a:buFont typeface="Arial" panose="020B0604020202020204" pitchFamily="34" charset="0"/>
              <a:buChar char="•"/>
            </a:pPr>
            <a:r>
              <a:rPr lang="nl-NL" b="0" i="0" dirty="0">
                <a:solidFill>
                  <a:srgbClr val="58595B"/>
                </a:solidFill>
                <a:effectLst/>
                <a:latin typeface="-apple-system"/>
              </a:rPr>
              <a:t>Maak platte daken nat.</a:t>
            </a:r>
          </a:p>
          <a:p>
            <a:pPr algn="l"/>
            <a:r>
              <a:rPr lang="nl-NL" b="1" i="0" dirty="0">
                <a:solidFill>
                  <a:srgbClr val="1A1A1A"/>
                </a:solidFill>
                <a:effectLst/>
                <a:latin typeface="Neo Sans W01 Bold"/>
              </a:rPr>
              <a:t>Extra maatregelen bij extreme hitte</a:t>
            </a:r>
          </a:p>
          <a:p>
            <a:pPr algn="l">
              <a:buFont typeface="Arial" panose="020B0604020202020204" pitchFamily="34" charset="0"/>
              <a:buChar char="•"/>
            </a:pPr>
            <a:r>
              <a:rPr lang="nl-NL" b="0" i="0" dirty="0">
                <a:solidFill>
                  <a:srgbClr val="58595B"/>
                </a:solidFill>
                <a:effectLst/>
                <a:latin typeface="-apple-system"/>
              </a:rPr>
              <a:t>Houd om het uur tenminste 30 minuten pauze in koele ruimtes.</a:t>
            </a:r>
          </a:p>
          <a:p>
            <a:pPr algn="l">
              <a:buFont typeface="Arial" panose="020B0604020202020204" pitchFamily="34" charset="0"/>
              <a:buChar char="•"/>
            </a:pPr>
            <a:r>
              <a:rPr lang="nl-NL" b="0" i="0" dirty="0">
                <a:solidFill>
                  <a:srgbClr val="58595B"/>
                </a:solidFill>
                <a:effectLst/>
                <a:latin typeface="-apple-system"/>
              </a:rPr>
              <a:t>Verlaag het werktempo en de werkintensiteit.</a:t>
            </a:r>
          </a:p>
          <a:p>
            <a:pPr algn="l">
              <a:buFont typeface="Arial" panose="020B0604020202020204" pitchFamily="34" charset="0"/>
              <a:buChar char="•"/>
            </a:pPr>
            <a:r>
              <a:rPr lang="nl-NL" b="0" i="0" dirty="0">
                <a:solidFill>
                  <a:srgbClr val="58595B"/>
                </a:solidFill>
                <a:effectLst/>
                <a:latin typeface="-apple-system"/>
              </a:rPr>
              <a:t>Leg je werk tijdelijk stil bij directe gezondheidsrisico’s of bij risico’s voor je veiligheid of die van anderen.</a:t>
            </a:r>
          </a:p>
          <a:p>
            <a:pPr algn="l"/>
            <a:r>
              <a:rPr lang="nl-NL" b="1" i="0" dirty="0">
                <a:solidFill>
                  <a:srgbClr val="1A1A1A"/>
                </a:solidFill>
                <a:effectLst/>
                <a:latin typeface="Neo Sans W01 Bold"/>
              </a:rPr>
              <a:t>Tips voor bescherming tegen de zon</a:t>
            </a:r>
          </a:p>
          <a:p>
            <a:pPr algn="l">
              <a:buFont typeface="Arial" panose="020B0604020202020204" pitchFamily="34" charset="0"/>
              <a:buChar char="•"/>
            </a:pPr>
            <a:r>
              <a:rPr lang="nl-NL" b="0" i="0" dirty="0">
                <a:solidFill>
                  <a:srgbClr val="58595B"/>
                </a:solidFill>
                <a:effectLst/>
                <a:latin typeface="-apple-system"/>
              </a:rPr>
              <a:t>Probeer je werkplanning zo aan te passen dat je de zon tussen 12.00 en 15.00 vermijdt.</a:t>
            </a:r>
          </a:p>
          <a:p>
            <a:pPr algn="l">
              <a:buFont typeface="Arial" panose="020B0604020202020204" pitchFamily="34" charset="0"/>
              <a:buChar char="•"/>
            </a:pPr>
            <a:r>
              <a:rPr lang="nl-NL" b="0" i="0" dirty="0">
                <a:solidFill>
                  <a:srgbClr val="58595B"/>
                </a:solidFill>
                <a:effectLst/>
                <a:latin typeface="-apple-system"/>
              </a:rPr>
              <a:t>Drink voldoende water of sportdrank en zorg dat je genoeg zout binnenkrijgt.</a:t>
            </a:r>
          </a:p>
          <a:p>
            <a:pPr algn="l">
              <a:buFont typeface="Arial" panose="020B0604020202020204" pitchFamily="34" charset="0"/>
              <a:buChar char="•"/>
            </a:pPr>
            <a:r>
              <a:rPr lang="nl-NL" b="0" i="0" dirty="0">
                <a:solidFill>
                  <a:srgbClr val="58595B"/>
                </a:solidFill>
                <a:effectLst/>
                <a:latin typeface="-apple-system"/>
              </a:rPr>
              <a:t>Zorg voor afscherming tegen de zon, zoals een parasol of overkapping.</a:t>
            </a:r>
          </a:p>
          <a:p>
            <a:pPr algn="l">
              <a:buFont typeface="Arial" panose="020B0604020202020204" pitchFamily="34" charset="0"/>
              <a:buChar char="•"/>
            </a:pPr>
            <a:r>
              <a:rPr lang="nl-NL" b="0" i="0" dirty="0">
                <a:solidFill>
                  <a:srgbClr val="58595B"/>
                </a:solidFill>
                <a:effectLst/>
                <a:latin typeface="-apple-system"/>
              </a:rPr>
              <a:t>Draag beschermende kleding</a:t>
            </a:r>
          </a:p>
          <a:p>
            <a:pPr algn="l">
              <a:buFont typeface="Arial" panose="020B0604020202020204" pitchFamily="34" charset="0"/>
              <a:buChar char="•"/>
            </a:pPr>
            <a:r>
              <a:rPr lang="nl-NL" b="0" i="0" dirty="0">
                <a:solidFill>
                  <a:srgbClr val="58595B"/>
                </a:solidFill>
                <a:effectLst/>
                <a:latin typeface="-apple-system"/>
              </a:rPr>
              <a:t>Draag een pet of helm </a:t>
            </a:r>
          </a:p>
          <a:p>
            <a:pPr algn="l">
              <a:buFont typeface="Arial" panose="020B0604020202020204" pitchFamily="34" charset="0"/>
              <a:buChar char="•"/>
            </a:pPr>
            <a:r>
              <a:rPr lang="nl-NL" b="0" i="0" dirty="0">
                <a:solidFill>
                  <a:srgbClr val="58595B"/>
                </a:solidFill>
                <a:effectLst/>
                <a:latin typeface="-apple-system"/>
              </a:rPr>
              <a:t>Smeer je om de twee uur in met anti-zonnebrandmiddel van minimaal factor 20. Smeer vaker als je veel zweet.</a:t>
            </a:r>
          </a:p>
          <a:p>
            <a:pPr algn="l">
              <a:buFont typeface="Arial" panose="020B0604020202020204" pitchFamily="34" charset="0"/>
              <a:buChar char="•"/>
            </a:pPr>
            <a:r>
              <a:rPr lang="nl-NL" b="0" i="0" dirty="0">
                <a:solidFill>
                  <a:srgbClr val="58595B"/>
                </a:solidFill>
                <a:effectLst/>
                <a:latin typeface="-apple-system"/>
              </a:rPr>
              <a:t>Heb je een moedervlek die van vorm, kleur of grootte verandert? Ga naar de dokter.</a:t>
            </a:r>
          </a:p>
          <a:p>
            <a:endParaRPr lang="nl-NL" dirty="0"/>
          </a:p>
        </p:txBody>
      </p:sp>
      <p:sp>
        <p:nvSpPr>
          <p:cNvPr id="3" name="Titel 2">
            <a:extLst>
              <a:ext uri="{FF2B5EF4-FFF2-40B4-BE49-F238E27FC236}">
                <a16:creationId xmlns:a16="http://schemas.microsoft.com/office/drawing/2014/main" id="{E42DC630-D851-1E6F-FF3D-E565B281CDDB}"/>
              </a:ext>
            </a:extLst>
          </p:cNvPr>
          <p:cNvSpPr>
            <a:spLocks noGrp="1"/>
          </p:cNvSpPr>
          <p:nvPr>
            <p:ph type="title"/>
          </p:nvPr>
        </p:nvSpPr>
        <p:spPr/>
        <p:txBody>
          <a:bodyPr/>
          <a:lstStyle/>
          <a:p>
            <a:r>
              <a:rPr lang="nl-NL" dirty="0"/>
              <a:t>Tips voor veilig werken in hitte of zon</a:t>
            </a:r>
          </a:p>
        </p:txBody>
      </p:sp>
      <p:sp>
        <p:nvSpPr>
          <p:cNvPr id="4" name="Tijdelijke aanduiding voor datum 3">
            <a:extLst>
              <a:ext uri="{FF2B5EF4-FFF2-40B4-BE49-F238E27FC236}">
                <a16:creationId xmlns:a16="http://schemas.microsoft.com/office/drawing/2014/main" id="{67BC8EF7-0553-8AA0-8D0D-816C79B37A43}"/>
              </a:ext>
            </a:extLst>
          </p:cNvPr>
          <p:cNvSpPr>
            <a:spLocks noGrp="1"/>
          </p:cNvSpPr>
          <p:nvPr>
            <p:ph type="dt" sz="half" idx="10"/>
          </p:nvPr>
        </p:nvSpPr>
        <p:spPr/>
        <p:txBody>
          <a:bodyPr/>
          <a:lstStyle/>
          <a:p>
            <a:endParaRPr lang="nl-NL" dirty="0"/>
          </a:p>
        </p:txBody>
      </p:sp>
      <p:sp>
        <p:nvSpPr>
          <p:cNvPr id="5" name="Tijdelijke aanduiding voor voettekst 4">
            <a:extLst>
              <a:ext uri="{FF2B5EF4-FFF2-40B4-BE49-F238E27FC236}">
                <a16:creationId xmlns:a16="http://schemas.microsoft.com/office/drawing/2014/main" id="{77716B92-1063-7BE0-C79F-9FC7C38B9F46}"/>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963E4BB6-EBB8-F15D-7BB3-0F7F12225229}"/>
              </a:ext>
            </a:extLst>
          </p:cNvPr>
          <p:cNvSpPr>
            <a:spLocks noGrp="1"/>
          </p:cNvSpPr>
          <p:nvPr>
            <p:ph type="sldNum" sz="quarter" idx="12"/>
          </p:nvPr>
        </p:nvSpPr>
        <p:spPr/>
        <p:txBody>
          <a:bodyPr/>
          <a:lstStyle/>
          <a:p>
            <a:fld id="{10A0A6AF-03C5-477E-939A-E28F7E7F05EA}" type="slidenum">
              <a:rPr lang="nl-NL" smtClean="0"/>
              <a:pPr/>
              <a:t>8</a:t>
            </a:fld>
            <a:endParaRPr lang="nl-NL" dirty="0"/>
          </a:p>
        </p:txBody>
      </p:sp>
    </p:spTree>
    <p:extLst>
      <p:ext uri="{BB962C8B-B14F-4D97-AF65-F5344CB8AC3E}">
        <p14:creationId xmlns:p14="http://schemas.microsoft.com/office/powerpoint/2010/main" val="1191563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537C6EF0-48AC-A783-7B3F-26F772BF5BF0}"/>
              </a:ext>
            </a:extLst>
          </p:cNvPr>
          <p:cNvSpPr>
            <a:spLocks noGrp="1"/>
          </p:cNvSpPr>
          <p:nvPr>
            <p:ph idx="1"/>
          </p:nvPr>
        </p:nvSpPr>
        <p:spPr/>
        <p:txBody>
          <a:bodyPr numCol="1"/>
          <a:lstStyle/>
          <a:p>
            <a:pPr marL="0" indent="0">
              <a:buNone/>
            </a:pPr>
            <a:r>
              <a:rPr lang="nl-NL" dirty="0"/>
              <a:t>Op het </a:t>
            </a:r>
            <a:r>
              <a:rPr lang="nl-NL" dirty="0" err="1"/>
              <a:t>arboportaal</a:t>
            </a:r>
            <a:r>
              <a:rPr lang="nl-NL" dirty="0"/>
              <a:t> wordt verwezen naar: </a:t>
            </a:r>
          </a:p>
          <a:p>
            <a:pPr marL="0" indent="0">
              <a:buNone/>
            </a:pPr>
            <a:endParaRPr lang="nl-NL" dirty="0">
              <a:hlinkClick r:id="rId3"/>
            </a:endParaRPr>
          </a:p>
          <a:p>
            <a:pPr marL="0" indent="0">
              <a:buNone/>
            </a:pPr>
            <a:r>
              <a:rPr lang="nl-NL" dirty="0">
                <a:hlinkClick r:id="rId3"/>
              </a:rPr>
              <a:t>App FNV Werkklimaat – FNV</a:t>
            </a:r>
            <a:endParaRPr lang="nl-NL" dirty="0"/>
          </a:p>
          <a:p>
            <a:pPr marL="0" indent="0">
              <a:buNone/>
            </a:pPr>
            <a:endParaRPr lang="nl-NL" dirty="0"/>
          </a:p>
          <a:p>
            <a:pPr marL="0" indent="0">
              <a:buNone/>
            </a:pPr>
            <a:r>
              <a:rPr lang="nl-NL" b="0" i="0" dirty="0">
                <a:solidFill>
                  <a:srgbClr val="1A1A1A"/>
                </a:solidFill>
                <a:effectLst/>
                <a:latin typeface="-apple-system"/>
              </a:rPr>
              <a:t>In de FNV Werkklimaat app kun je een berekening maken zodat je weet of je je werk nog veilig kunt doen bij verschillende temperaturen</a:t>
            </a:r>
            <a:endParaRPr lang="nl-NL" dirty="0"/>
          </a:p>
        </p:txBody>
      </p:sp>
      <p:sp>
        <p:nvSpPr>
          <p:cNvPr id="3" name="Titel 2">
            <a:extLst>
              <a:ext uri="{FF2B5EF4-FFF2-40B4-BE49-F238E27FC236}">
                <a16:creationId xmlns:a16="http://schemas.microsoft.com/office/drawing/2014/main" id="{A58699CA-C201-D963-8072-DA4ACE633117}"/>
              </a:ext>
            </a:extLst>
          </p:cNvPr>
          <p:cNvSpPr>
            <a:spLocks noGrp="1"/>
          </p:cNvSpPr>
          <p:nvPr>
            <p:ph type="title"/>
          </p:nvPr>
        </p:nvSpPr>
        <p:spPr/>
        <p:txBody>
          <a:bodyPr/>
          <a:lstStyle/>
          <a:p>
            <a:r>
              <a:rPr lang="nl-NL" dirty="0"/>
              <a:t>Instrumenten:</a:t>
            </a:r>
          </a:p>
        </p:txBody>
      </p:sp>
      <p:sp>
        <p:nvSpPr>
          <p:cNvPr id="4" name="Tijdelijke aanduiding voor datum 3">
            <a:extLst>
              <a:ext uri="{FF2B5EF4-FFF2-40B4-BE49-F238E27FC236}">
                <a16:creationId xmlns:a16="http://schemas.microsoft.com/office/drawing/2014/main" id="{2BA93A74-7201-CE9D-7B70-D712F11AA596}"/>
              </a:ext>
            </a:extLst>
          </p:cNvPr>
          <p:cNvSpPr>
            <a:spLocks noGrp="1"/>
          </p:cNvSpPr>
          <p:nvPr>
            <p:ph type="dt" sz="half" idx="10"/>
          </p:nvPr>
        </p:nvSpPr>
        <p:spPr/>
        <p:txBody>
          <a:bodyPr/>
          <a:lstStyle/>
          <a:p>
            <a:endParaRPr lang="nl-NL" dirty="0"/>
          </a:p>
        </p:txBody>
      </p:sp>
      <p:sp>
        <p:nvSpPr>
          <p:cNvPr id="5" name="Tijdelijke aanduiding voor voettekst 4">
            <a:extLst>
              <a:ext uri="{FF2B5EF4-FFF2-40B4-BE49-F238E27FC236}">
                <a16:creationId xmlns:a16="http://schemas.microsoft.com/office/drawing/2014/main" id="{F50D9FE8-E22D-88AB-4F78-1C2CB0E273FC}"/>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3A904C3F-FB44-53BC-F2E4-F8F2EECC28C7}"/>
              </a:ext>
            </a:extLst>
          </p:cNvPr>
          <p:cNvSpPr>
            <a:spLocks noGrp="1"/>
          </p:cNvSpPr>
          <p:nvPr>
            <p:ph type="sldNum" sz="quarter" idx="12"/>
          </p:nvPr>
        </p:nvSpPr>
        <p:spPr/>
        <p:txBody>
          <a:bodyPr/>
          <a:lstStyle/>
          <a:p>
            <a:fld id="{10A0A6AF-03C5-477E-939A-E28F7E7F05EA}" type="slidenum">
              <a:rPr lang="nl-NL" smtClean="0"/>
              <a:pPr/>
              <a:t>9</a:t>
            </a:fld>
            <a:endParaRPr lang="nl-NL" dirty="0"/>
          </a:p>
        </p:txBody>
      </p:sp>
    </p:spTree>
    <p:extLst>
      <p:ext uri="{BB962C8B-B14F-4D97-AF65-F5344CB8AC3E}">
        <p14:creationId xmlns:p14="http://schemas.microsoft.com/office/powerpoint/2010/main" val="2535740096"/>
      </p:ext>
    </p:extLst>
  </p:cSld>
  <p:clrMapOvr>
    <a:masterClrMapping/>
  </p:clrMapOvr>
</p:sld>
</file>

<file path=ppt/theme/theme1.xml><?xml version="1.0" encoding="utf-8"?>
<a:theme xmlns:a="http://schemas.openxmlformats.org/drawingml/2006/main" name="Rijkshuisstijl Violet">
  <a:themeElements>
    <a:clrScheme name="Rijks Robijnrood">
      <a:dk1>
        <a:srgbClr val="000000"/>
      </a:dk1>
      <a:lt1>
        <a:srgbClr val="FFFFFF"/>
      </a:lt1>
      <a:dk2>
        <a:srgbClr val="CA205D"/>
      </a:dk2>
      <a:lt2>
        <a:srgbClr val="F6D8E6"/>
      </a:lt2>
      <a:accent1>
        <a:srgbClr val="F9E11E"/>
      </a:accent1>
      <a:accent2>
        <a:srgbClr val="FFB612"/>
      </a:accent2>
      <a:accent3>
        <a:srgbClr val="777C00"/>
      </a:accent3>
      <a:accent4>
        <a:srgbClr val="75D1B5"/>
      </a:accent4>
      <a:accent5>
        <a:srgbClr val="8EC9E7"/>
      </a:accent5>
      <a:accent6>
        <a:srgbClr val="017BC6"/>
      </a:accent6>
      <a:hlink>
        <a:srgbClr val="CA205D"/>
      </a:hlink>
      <a:folHlink>
        <a:srgbClr val="F6D8E6"/>
      </a:folHlink>
    </a:clrScheme>
    <a:fontScheme name="Rijkshuisstijl">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3200 - PPT_NL Arbeidsinspectie_NL" id="{9FC1ED40-4ABE-604E-9165-9E4532D80733}" vid="{0BC31274-98D4-DA44-AEC1-D57239B385F5}"/>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1B9E304DA812C4BB595FA0D15C238B2" ma:contentTypeVersion="2" ma:contentTypeDescription="Een nieuw document maken." ma:contentTypeScope="" ma:versionID="6378485063df9be6ee80e4984f4e6c24">
  <xsd:schema xmlns:xsd="http://www.w3.org/2001/XMLSchema" xmlns:xs="http://www.w3.org/2001/XMLSchema" xmlns:p="http://schemas.microsoft.com/office/2006/metadata/properties" xmlns:ns1="http://schemas.microsoft.com/sharepoint/v3" xmlns:ns2="8f15fbdf-0af8-49ec-a4b9-f1554d086169" targetNamespace="http://schemas.microsoft.com/office/2006/metadata/properties" ma:root="true" ma:fieldsID="6befc4813b175de6285455b0d20ee5de" ns1:_="" ns2:_="">
    <xsd:import namespace="http://schemas.microsoft.com/sharepoint/v3"/>
    <xsd:import namespace="8f15fbdf-0af8-49ec-a4b9-f1554d086169"/>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Begindatum van de planning" ma:description="Geplande begindatum is een sitekolom die door de publicatiefunctie gemaakt wordt. Het wordt gebruikt om een specifieke datum en tijd op te geven waarop de pagina voor het eerst verschijnt voor sitebezoekers." ma:hidden="true" ma:internalName="PublishingStartDate">
      <xsd:simpleType>
        <xsd:restriction base="dms:Unknown"/>
      </xsd:simpleType>
    </xsd:element>
    <xsd:element name="PublishingExpirationDate" ma:index="9" nillable="true" ma:displayName="Einddatum van de planning" ma:description="Geplande einddatum is een sitekolom die door de publicatiefunctie gemaakt wordt. Het wordt gebruikt om een specifieke datum en tijd op te geven waarop de pagina niet langer verschijnt voor sitebezoeke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f15fbdf-0af8-49ec-a4b9-f1554d086169"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E26E38-0D6D-444D-BD4A-2EC8BC705119}">
  <ds:schemaRefs>
    <ds:schemaRef ds:uri="http://schemas.microsoft.com/sharepoint/v3/contenttype/forms"/>
  </ds:schemaRefs>
</ds:datastoreItem>
</file>

<file path=customXml/itemProps2.xml><?xml version="1.0" encoding="utf-8"?>
<ds:datastoreItem xmlns:ds="http://schemas.openxmlformats.org/officeDocument/2006/customXml" ds:itemID="{919E7BB8-4384-40F8-9FB1-8B49902B73A5}">
  <ds:schemaRefs>
    <ds:schemaRef ds:uri="http://schemas.microsoft.com/office/2006/metadata/properties"/>
    <ds:schemaRef ds:uri="28cfccf8-54ea-493e-a951-9a3eba443024"/>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DCA1697B-670E-4671-8CD2-992E54957A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f15fbdf-0af8-49ec-a4b9-f1554d08616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73200 - PPT_NL Arbeidsinspectie_NL (3)</Template>
  <TotalTime>0</TotalTime>
  <Words>1365</Words>
  <Application>Microsoft Office PowerPoint</Application>
  <PresentationFormat>Breedbeeld</PresentationFormat>
  <Paragraphs>134</Paragraphs>
  <Slides>32</Slides>
  <Notes>5</Notes>
  <HiddenSlides>0</HiddenSlides>
  <MMClips>0</MMClips>
  <ScaleCrop>false</ScaleCrop>
  <HeadingPairs>
    <vt:vector size="6" baseType="variant">
      <vt:variant>
        <vt:lpstr>Gebruikte lettertypen</vt:lpstr>
      </vt:variant>
      <vt:variant>
        <vt:i4>7</vt:i4>
      </vt:variant>
      <vt:variant>
        <vt:lpstr>Thema</vt:lpstr>
      </vt:variant>
      <vt:variant>
        <vt:i4>1</vt:i4>
      </vt:variant>
      <vt:variant>
        <vt:lpstr>Diatitels</vt:lpstr>
      </vt:variant>
      <vt:variant>
        <vt:i4>32</vt:i4>
      </vt:variant>
    </vt:vector>
  </HeadingPairs>
  <TitlesOfParts>
    <vt:vector size="40" baseType="lpstr">
      <vt:lpstr>-apple-system</vt:lpstr>
      <vt:lpstr>Arial</vt:lpstr>
      <vt:lpstr>Calibri</vt:lpstr>
      <vt:lpstr>Neo Sans W01 Bold</vt:lpstr>
      <vt:lpstr>RO Sans</vt:lpstr>
      <vt:lpstr>Verdana</vt:lpstr>
      <vt:lpstr>Wingdings</vt:lpstr>
      <vt:lpstr>Rijkshuisstijl Violet</vt:lpstr>
      <vt:lpstr>Toolbox  (on)gunstig weer  (WARMTE en ZON)</vt:lpstr>
      <vt:lpstr>Inhoud toolbox   </vt:lpstr>
      <vt:lpstr>Arbeidsomstandigheden: temperatuur en werk</vt:lpstr>
      <vt:lpstr>Wanneer extra alert zijn?</vt:lpstr>
      <vt:lpstr>Wetgeving </vt:lpstr>
      <vt:lpstr>Maatregelen NLA</vt:lpstr>
      <vt:lpstr>Werken in de zon</vt:lpstr>
      <vt:lpstr>Tips voor veilig werken in hitte of zon</vt:lpstr>
      <vt:lpstr>Instrumenten:</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Toolbox  (on)gunstig weer  (WARMTE)</dc:title>
  <dc:subject/>
  <dc:creator>Klerk, J.M. de</dc:creator>
  <cp:keywords/>
  <dc:description/>
  <cp:lastModifiedBy>Klerk, J.M. de</cp:lastModifiedBy>
  <cp:revision>9</cp:revision>
  <dcterms:created xsi:type="dcterms:W3CDTF">2024-04-09T17:07:00Z</dcterms:created>
  <dcterms:modified xsi:type="dcterms:W3CDTF">2024-06-28T07:58:16Z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0x010100E1B9E304DA812C4BB595FA0D15C238B2</vt:lpwstr>
  </property>
  <property fmtid="{D5CDD505-2E9C-101B-9397-08002B2CF9AE}" pid="3" name="diwa_ClassificatieBron">
    <vt:lpwstr>DIWA</vt:lpwstr>
  </property>
  <property fmtid="{D5CDD505-2E9C-101B-9397-08002B2CF9AE}" pid="4" name="diwa_OmschrijvingClassificatie">
    <vt:lpwstr>Vernietigen na 5 jaar</vt:lpwstr>
  </property>
  <property fmtid="{D5CDD505-2E9C-101B-9397-08002B2CF9AE}" pid="5" name="diwa_ClassificatieBronDatum">
    <vt:lpwstr>1/1/2010 12:00:00 AM</vt:lpwstr>
  </property>
  <property fmtid="{D5CDD505-2E9C-101B-9397-08002B2CF9AE}" pid="6" name="diwa_Classificatie">
    <vt:lpwstr>3;#V5</vt:lpwstr>
  </property>
  <property fmtid="{D5CDD505-2E9C-101B-9397-08002B2CF9AE}" pid="7" name="_dlc_DocIdItemGuid">
    <vt:lpwstr>61cffc67-9627-48fc-a249-c7f642075f70</vt:lpwstr>
  </property>
  <property fmtid="{D5CDD505-2E9C-101B-9397-08002B2CF9AE}" pid="8" name="diwi_StraatGeadresseerde">
    <vt:lpwstr/>
  </property>
  <property fmtid="{D5CDD505-2E9C-101B-9397-08002B2CF9AE}" pid="9" name="diwi_Trefwoorden">
    <vt:lpwstr/>
  </property>
  <property fmtid="{D5CDD505-2E9C-101B-9397-08002B2CF9AE}" pid="10" name="diwi_HuisnummerGeadresseerde">
    <vt:lpwstr/>
  </property>
  <property fmtid="{D5CDD505-2E9C-101B-9397-08002B2CF9AE}" pid="11" name="diwi_PostcodeGeadresseerde">
    <vt:lpwstr/>
  </property>
  <property fmtid="{D5CDD505-2E9C-101B-9397-08002B2CF9AE}" pid="12" name="diwi_Tab">
    <vt:lpwstr/>
  </property>
  <property fmtid="{D5CDD505-2E9C-101B-9397-08002B2CF9AE}" pid="13" name="diwi_HuisnummerToevoegingGeadresseerde">
    <vt:lpwstr/>
  </property>
  <property fmtid="{D5CDD505-2E9C-101B-9397-08002B2CF9AE}" pid="14" name="diwi_OrganisatieGeadresseerde">
    <vt:lpwstr/>
  </property>
  <property fmtid="{D5CDD505-2E9C-101B-9397-08002B2CF9AE}" pid="15" name="diwi_Beveiligingscategorie">
    <vt:lpwstr/>
  </property>
  <property fmtid="{D5CDD505-2E9C-101B-9397-08002B2CF9AE}" pid="16" name="diwi_WoonplaatsGeadresseerde">
    <vt:lpwstr/>
  </property>
  <property fmtid="{D5CDD505-2E9C-101B-9397-08002B2CF9AE}" pid="17" name="diwi_NaamGeadresseerde">
    <vt:lpwstr/>
  </property>
</Properties>
</file>